
<file path=[Content_Types].xml><?xml version="1.0" encoding="utf-8"?>
<Types xmlns="http://schemas.openxmlformats.org/package/2006/content-types">
  <Default Extension="avi" ContentType="video/x-msvideo"/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2"/>
  </p:sldMasterIdLst>
  <p:notesMasterIdLst>
    <p:notesMasterId r:id="rId17"/>
  </p:notesMasterIdLst>
  <p:sldIdLst>
    <p:sldId id="256" r:id="rId3"/>
    <p:sldId id="257" r:id="rId4"/>
    <p:sldId id="258" r:id="rId5"/>
    <p:sldId id="259" r:id="rId6"/>
    <p:sldId id="261" r:id="rId7"/>
    <p:sldId id="260" r:id="rId8"/>
    <p:sldId id="262" r:id="rId9"/>
    <p:sldId id="268" r:id="rId10"/>
    <p:sldId id="263" r:id="rId11"/>
    <p:sldId id="264" r:id="rId12"/>
    <p:sldId id="265" r:id="rId13"/>
    <p:sldId id="270" r:id="rId14"/>
    <p:sldId id="267" r:id="rId15"/>
    <p:sldId id="269" r:id="rId16"/>
  </p:sldIdLst>
  <p:sldSz cx="12192000" cy="6858000"/>
  <p:notesSz cx="6858000" cy="9144000"/>
  <p:embeddedFontLst>
    <p:embeddedFont>
      <p:font typeface="Atkinson Hyperlegible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FF"/>
    <a:srgbClr val="FF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4660"/>
  </p:normalViewPr>
  <p:slideViewPr>
    <p:cSldViewPr snapToGrid="0">
      <p:cViewPr varScale="1">
        <p:scale>
          <a:sx n="62" d="100"/>
          <a:sy n="62" d="100"/>
        </p:scale>
        <p:origin x="71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  <inkml:channel name="T" type="integer" max="2.14748E9" units="dev"/>
        </inkml:traceFormat>
        <inkml:channelProperties>
          <inkml:channelProperty channel="X" name="resolution" value="622.47339" units="1/cm"/>
          <inkml:channelProperty channel="Y" name="resolution" value="1100.30225" units="1/cm"/>
          <inkml:channelProperty channel="F" name="resolution" value="22.75278" units="1/deg"/>
          <inkml:channelProperty channel="T" name="resolution" value="1" units="1/dev"/>
        </inkml:channelProperties>
      </inkml:inkSource>
      <inkml:timestamp xml:id="ts0" timeString="2025-01-13T18:16:24.70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18277 2541 4337 0,'0'0'897'0,"0"0"-801"0,0 0 244 15,0 0-28-15,0 0 8 0,0 0-140 16,0 0-112-16,11 64 133 0,1-13 95 16,3 9-192-16,-1 8 68 0,3 12 224 15,-1 7-208-15,-3 7-20 0,-1 2-51 16,-2-3-117-16,-1-1 0 0,-5-5 0 15,-4-4 0-15,0-6 0 16,0-10 0-16,-4-9 0 0,-3-13 0 16,5-14 0-16,-2-12 0 0,4-9 0 15,-4-10-485-15,4-3-383 0,-2-4-181 16,-2-23-3549-16</inkml:trace>
  <inkml:trace contextRef="#ctx0" brushRef="#br0" timeOffset="389.95">18383 2401 5178 0,'37'-13'20'0,"7"13"-8"0,18 0 108 15,10 6 40-15,9 3-8 16,18 6 28-16,6 0-88 0,17 5-4 16,12 0 68-16,15 2-56 0,13-1 36 15,13-3 61-15,17-3-73 0,9-2-4 16,20-4 84-16,13-6-124 0,14-3-8 16,10-1-8-16,17-8-60 15,6-3 4-15,-2-5 8 0,9-1-16 16,-7-1 0-16,-4 3 8 0,0-2 4 15,-2 4-4-15,-5-1 180 0,1 1-52 16,-10 2 20-16,-7 1 40 16,-6 0-184-16,-12 0 8 0,-9-1-20 15,-12 3-28-15,-10-2-112 0,-15 3-336 16,-8 0 4-16,-15 4 3 0,-16 1-639 16,-43 3 31-16,-11 0-243 0</inkml:trace>
  <inkml:trace contextRef="#ctx0" brushRef="#br0" timeOffset="622.91">26775 2402 4069 0,'0'0'1117'16,"9"41"-533"-16,-9-13-120 16,-2 4 209-16,0 1-353 0,-5 4-20 15,3 2 20-15,2 5-216 0,2 5-36 16,4 6-4-16,5 8-60 0,5 5-4 16,3 3 8-16,1 2 4 15,1 1-12-15,1-2 0 0,-1-2-4 16,0-2 4-16,1-7 0 0,-1 0 4 15,2-8-4-15,1-4 0 16,-1-7 8-16,0-6-8 0,-7-8 0 16,-6-8-76-16,-6-7-92 0,-14-6-580 15,-11-5-153-15,-14-5 41 0,2-2-1093 16,-6-3 52-16</inkml:trace>
  <inkml:trace contextRef="#ctx0" brushRef="#br0" timeOffset="857.17">26451 3652 3541 0,'-108'3'1049'0,"-5"-1"-273"0,-24 3 204 16,3 0-591-16,-9-1-149 0,-14-1 68 15,-12-2-128-15,-15 1-48 16,-15-2-28-16,-14 0-88 0,-16 0-16 16,-15 0 0-16,-14 0-20 0,-9 1 8 15,-16 4 0-15,-9-1-16 0,-10 2 28 16,-1 2 4-16,-3 0 4 16,0 0-8-16,16 0 48 0,3-2-16 15,8 0 56-15,10-5 24 0,5-1-92 16,7-6 4-16,9-1-4 15,8-2-16-15,11-2-4 0,12-2 0 16,8-2-204-16,15 0-236 0,14 0-485 16,17 0 77-16,20 0 100 0,44 6-717 15,16-4 305-15</inkml:trace>
  <inkml:trace contextRef="#ctx0" brushRef="#br0" timeOffset="3662.1">17969 3123 1396 0,'0'0'2837'0,"0"0"-2721"0,0 0-108 0,-16-37-8 15,6 20 77-15,-5-2 95 0,-3-1 56 16,-1-2 60-16,0-2-80 0,-5-4 92 16,3-3 204-16,-6-1-268 15,0-4-100-15,0-2-27 0,-2-3-65 16,9 2 12-16,1-4-36 0,9 4-8 15,6 0-12-15,6-2 0 0,10-1-4 16,7-3 0-16,12 0 0 16,0 2-24-16,6 5 28 0,4 5 0 15,1 7 12-15,-9 8-8 0,-2 7 52 16,-7 5-56-16,-5 3 0 0,-5 3 16 16,-5 5-12-16,-7 8 28 0,-2 7 12 15,0 11-36-15,-4 6 4 0,-5 7 32 16,-1 5-40-16,0 6 36 0,-1 3 8 15,-3 1-36-15,-3 5-12 0,-1-1 0 16,-5 0-40-16,-4 1 4 16,0-4 36-16,-4 2-12 0,0-2 12 15,-4-4 0-15,-2 1 4 0,6-2-4 16,-2-5 88-16,6-1 20 16,6-4 140-16,5-6 48 0,5-2-252 15,5-8-8-15,8-5-28 0,5-5-4 16,11-7-4-16,5-2 16 0,8-7-8 15,4-3-16-15,4-7-76 16,7-8-92-16,1-4 96 0,3-7 48 16,-5-2 0-16,-1-4 32 0,-7-2 4 15,-2-4 4-15,-10-1-8 0,-9-2 8 16,-9-1-8-16,-7 0-36 0,-21 1-20 16,-6 0 44-16,-10 7 12 0,0 6 0 15,2 7-76-15,8 3 56 0,10 4-40 16,7 3-452-16,6-3-729 0</inkml:trace>
  <inkml:trace contextRef="#ctx0" brushRef="#br0" timeOffset="5793.18">21320 3642 5606 0,'0'0'552'0,"0"0"-188"0,0 0-291 0,0 0-73 0,0 0 0 15,6 45 0-15,-6-19 0 0,7 0 0 16,-3-1 0-16,6-3-24 16,0-2-109-16,9-1-379 0,0-1-156 15,1-2-128-15,1-6-1005 0,2-4-228 0</inkml:trace>
  <inkml:trace contextRef="#ctx0" brushRef="#br0" timeOffset="6138.25">23290 3490 6647 0,'0'0'524'15,"42"23"-296"-15,-26-2-44 0,-6 3-108 16,-3 3-76-16,-7 5-4 0,4 3-16 16,-4 0-560-16,0-9-393 0,0-2-2860 0</inkml:trace>
  <inkml:trace contextRef="#ctx0" brushRef="#br0" timeOffset="6831.08">21614 3939 4658 0,'0'0'0'0,"0"0"-64"0,49 54-40 0,-3-35 104 0,12 0 88 0,12 0 108 15,19 1 160-15,10 2-100 0,13 0 28 16,12 0 92-16,4-1-288 16,6 0-52-16,-1-4-28 0,-3-2-8 15,-6-4-4-15,-10-5-32 0,-11-6 4 16,-12-3 32-16,-17-9 0 15,-12-2 0-15,-18-3-4 0,-17-1-396 16,-11 4-492-16,-16 1-669 0</inkml:trace>
  <inkml:trace contextRef="#ctx0" brushRef="#br0" timeOffset="7226.55">21285 4112 3141 0,'25'44'416'0,"12"5"112"0,15 5 233 0,6-6-193 0,14 0-180 0,15-4 112 15,16-5-308-15,15-4-43 0,16-8 51 16,9-4-116-16,10-10 28 15,2-6 152-15,-2-5-184 0,-4-4-48 16,-9-6-20-16,-3-3-12 0,-15-3 0 16,-13-3-344-16,-11 2-176 0,-20 0-217 15,-24 5-1052-15,-21-3-1100 0</inkml:trace>
  <inkml:trace contextRef="#ctx0" brushRef="#br0" timeOffset="7638.36">21105 4646 4766 0,'35'50'684'0,"17"9"-76"0,16 9-372 16,5-8-28-16,9 2-15 15,9-3-173-15,9-1 36 0,13 0 188 16,9-3-64-16,13-8 4 0,13-6 136 16,16-8-200-16,11-8-32 0,14-10 44 15,-3-5-132-15,-2-7 0 0,-15-3-792 16,-49-3-669-16,-17-4-1096 0</inkml:trace>
  <inkml:trace contextRef="#ctx0" brushRef="#br0" timeOffset="9872.93">27536 2414 1500 0,'0'0'2990'0,"0"0"-2402"0,39 12-176 15,-16 6 312-15,4 7-271 0,4 5-121 16,6 11 124-16,9 5-300 0,5 12-16 16,5 5-8-16,0 7-112 15,-4 5-20-15,-11 1 0 0,-10 2-44 16,-12 0-52-16,-11-6-8 0,-10 0 36 15,-13-5 68-15,-7-5 4 16,-7-2 8-16,-4-4 20 0,0-9 84 16,2-5-112-16,4-11 4 0,6-7-8 15,7-8-128-15,5-10-416 0,7-3-1761 16,2-15-2069-16</inkml:trace>
  <inkml:trace contextRef="#ctx0" brushRef="#br0" timeOffset="10216.76">28340 2146 7135 0,'50'44'36'0,"8"7"-28"0,10 11 60 15,-10 3-68-15,2 6-12 0,-7 7-48 16,-3 6 0-16,-4 4 0 0,-11 4-108 16,-2 2 36-16,-8 1 112 0,-15-3-4 15,-6-8-24-15,-12-9 20 0,-13-11 12 16,-6-9 8-16,-6-10 8 15,0-13 0-15,2-8-65 0,0-15-27 16,4-10-484-16,9-6-400 0,1-12-697 0</inkml:trace>
  <inkml:trace contextRef="#ctx0" brushRef="#br0" timeOffset="10491.85">29713 1598 6879 0,'76'75'284'16,"11"20"-176"-16,10 21 20 0,-18-2-4 15,-15 5-104-15,-19 3-4 0,-20 2-16 16,-15 1-28-16,-12-3 28 0,-18-5 12 15,-13-2 12-15,-11-3-12 0,-12-7 184 16,-6-5-92-16,0-10-24 16,0-11-40-16,5-4-12 0,5-8-56 15,8-5-308-15,13-17-612 0,7-9-613 0</inkml:trace>
  <inkml:trace contextRef="#ctx0" brushRef="#br0" timeOffset="19260.58">20012 2664 2581 0,'0'0'1464'0,"0"0"-127"15,0 0-841-15,0 0-132 0,0 0 29 16,0 0-261-16,0 0 12 0,-31 48 116 16,31-15-128-16,0 4-20 0,6 4 36 15,0 3-92-15,-2 8 4 0,3 2 24 16,-3 4-64-16,-4 1 24 0,0-1 44 15,0 0-68-15,0-5 24 0,-7-3-24 16,3-6 8-16,0-4-28 16,-2-6 0-16,0-5-20 0,2-6-132 15,2-8-488-15,-3-6-53 0,5-5-343 16,0-5-1981-16</inkml:trace>
  <inkml:trace contextRef="#ctx0" brushRef="#br0" timeOffset="19682.59">20374 2651 5750 0,'0'0'332'0,"0"0"128"0,0 0-267 15,0 0-81-15,0 0 60 0,-25 63-52 16,23-25 48-16,2 5 176 16,0 3-184-16,6 7 0 0,-2 7 61 15,-2 2-221-15,4 5 0 0,-6-5 0 16,0-3 0-16,-2-6 0 0,-2-7 0 16,0-3 0-16,-2-5 0 0,4-6 0 15,-2-5 0-15,-1-6-233 0,3-5-635 16,0-7 67-16,2-5-335 0,-2-4-2390 15</inkml:trace>
  <inkml:trace contextRef="#ctx0" brushRef="#br0" timeOffset="19976.36">20723 2597 5906 0,'0'0'92'0,"0"0"128"0,0 0 409 15,0 0-377-15,0 0-144 0,0 0 100 16,23 57 48-16,-21-4-20 0,0 6 49 16,-2 4-285-16,2 7 0 0,-2 1 0 15,0 0 0-15,0-2 0 0,0-5 0 16,0-6 0-16,0-6 0 0,0-5 0 15,0-5 0-15,0-8 0 0,0-7 0 16,0-7-397-16,0-8-835 16,0-10-1930-16</inkml:trace>
  <inkml:trace contextRef="#ctx0" brushRef="#br0" timeOffset="20362.55">19499 3038 4586 0,'0'0'240'16,"0"0"160"-16,0 0 68 16,0 0 4-16,0 0-248 0,0 0-108 15,52 28 489-15,16-24-73 0,21-3-116 16,10-1-283-16,5-1-133 0,9-2 0 16,7 2 0-16,6-1 0 15,11 2 0-15,-5 0 0 0,-4 2 0 16,-10 2 0-16,-13 0 0 0,-12 0 0 15,-18 0 0-15,-19-1 0 0,-13 2 0 16,-18 0 0-16,-13-2 0 16,-6 2-173-16,-8 0-655 0,-2-1-1205 15,-6-4-132-15</inkml:trace>
  <inkml:trace contextRef="#ctx0" brushRef="#br0" timeOffset="20694.31">21070 2804 5546 0,'0'0'684'16,"0"0"-456"-16,0 0-3 0,0 0 19 15,0 0-104-15,46 23 84 0,-3-12 236 16,7 3-256-16,-1 1-80 0,-7-2-76 16,-9 4-48-16,-9-1-4 0,-5 3-28 15,-9 4-104-15,-10-1 64 0,-8 3 16 16,-13 4 24-16,-3-2 32 0,-9 0 64 15,2 0-60-15,0-3 44 0,0-6-48 16,8-6-172-16,8-5-884 0</inkml:trace>
  <inkml:trace contextRef="#ctx0" brushRef="#br0" timeOffset="37548.82">13519 4938 3725 0,'0'0'2085'0,"0"0"-1369"0,0 0-295 0,0 0 255 15,0 0-384-15,0 0-124 16,0 0-132-16,-27 41-36 0,27-3 0 15,0 12 52-15,6 8-31 0,5 5-21 16,-1 6 0-16,0 6 0 0,-3 3 0 16,-3 0 0-16,2-3 0 15,-6-7 0-15,0-6 0 0,0-8 0 16,0-12 0-16,-2-10 0 0,2-11 0 16,-4-10 0-16,4-5 0 0,0-6-469 15,0-9-371-15,0-2-1157 0,0-18-1449 16</inkml:trace>
  <inkml:trace contextRef="#ctx0" brushRef="#br0" timeOffset="38767.46">13447 4992 4826 0,'0'0'576'0,"0"0"-8"0,18-36-260 0,3 19 17 15,8 2-141-15,12-3-24 16,7 0 68-16,8 3-124 0,3 0-20 15,8 6 28-15,3 5-88 0,2 4 16 16,3 4-28-16,7 4-4 0,3 4-8 16,4 1 0-16,0 1 0 0,2 2 0 15,-2-3 0-15,0 1-68 16,-11-1-144-16,-10-5-164 0,-6-1 108 0,-14-3 171 16,-15-4 97-16,-12 0 25 15,-11 0 107-15,-6 0 120 0,-4 0-168 16,0 0-12-16,0 0 80 0,0-1-108 15,-4-3-44-15,4 2-12 0,-4-2-32 16,4 3 28-16,0 1-4 16,0 4-80-16,8 10 28 0,-2 11 72 15,7 7 40-15,-3 7 92 0,0 1 120 16,5 2-148-16,-5 3-52 0,1 3-8 16,1 4-44-16,-2 1 12 0,1 1 80 15,-1 3-8-15,4 0 32 16,3 3 76-16,4 1-155 0,3 1-37 15,5-2 0-15,2-3 0 0,5-5 0 16,-5-4 0-16,2-8 0 0,-2-5 0 16,-9-8 0-16,7-5 0 0,-10-9 0 15,0-5 0-15,-9-4 0 16,-4-4 0-16,-2 0 0 0,-2-8 0 16,-2-7-85-16,-10-7-627 0,-7-4-36 15,-5 1 59-15,-3 7-163 0,0 7 460 16,2 4 204-16,3 5 27 0,-1 1 21 15,0 1-24-15,-1 1-328 16,3 1 176-16,0 0 164 0,5 0 36 16,4-2 56-16,5 0 48 0,3 0 12 15,2 0 36-15,-4-2 124 0,4 0 560 16,0-1 37-16,0 2-13 0,-4-2 456 16,-8 1-735-16,-15 1-257 0,-15 0 120 15,-9 0-128-15,-11-1-44 16,-4 0 44-16,-13-2-144 0,-8-1-7 15,-14 1-49-15,-4-2 0 0,-15 1 0 16,-11 5 0-16,-7 0 0 0,-3 6 0 16,9 3 0-16,6 2 0 0,16 1 0 15,19-2 0-15,15-4-141 16,16-5-147-16,19-9-620 0,16-3-477 16,12-13-1884-16</inkml:trace>
  <inkml:trace contextRef="#ctx0" brushRef="#br0" timeOffset="40310.01">13881 5188 4858 0,'0'0'516'0,"0"0"-228"0,0 0 104 0,0 0-172 16,0 0-72-16,0 0 65 16,0 0-165-16,-35-28 0 0,28 27 52 15,3 1-44-15,2 0 28 0,-6 4 8 16,2 7-88-16,-5 3 32 0,-5 4 52 16,1 3-60-16,-5 0 20 0,3 2-12 15,5-2-20-15,-3 4-16 16,5-1 0-16,0 0-8 0,3-1 8 15,1 2 0-15,2-2-8 0,0 1 4 16,4-2 4-16,0 0-12 0,0-3 12 16,4-1 4-16,2 0 12 0,5-1 68 15,-1-2 104-15,6-3-116 16,5-4 4-16,4-2 48 0,2-2-112 16,0-4 16-16,0 0-8 0,-3-4-20 15,-1-2-92-15,-4-1-400 0,-3-1-76 16,-3-3-85-16,-3 3-763 0,-2 2 151 15,-6-2-204-15</inkml:trace>
  <inkml:trace contextRef="#ctx0" brushRef="#br0" timeOffset="40491.94">13713 5393 3241 0,'0'0'2201'15,"0"0"-1141"-15,0 0-635 0,0 0-37 16,0 0 100-16,0 0-380 0,35 6-80 16,-8-7-4-16,4-5-24 0,2 0-100 15,-2-1-320-15,2-1-28 16,-2 2-177-16,-10 1-1227 0,0-1-109 0</inkml:trace>
  <inkml:trace contextRef="#ctx0" brushRef="#br0" timeOffset="40791.12">13951 5419 3853 0,'0'0'673'0,"-19"44"219"16,11-23-532-16,8-2-100 0,0-2 108 15,0-3-288-15,0-3 9 0,0-4 47 16,4-2-116-16,0-4-4 0,-2-1 8 16,3-1-16-16,7-12 100 0,-2-8 164 15,1-6-252-15,-1-2 0 0,4 0 4 16,-3 3-16-16,-1 3-8 15,-4 8 56-15,1 7-56 0,-7 3 20 16,0 5 0-16,4 2-20 0,-4 9 0 16,4 6 76-16,-2 5 52 0,-2 2-20 15,4-2 128-15,-4-4-72 16,6-3-36-16,-2-3-103 0,0-3-25 16,-1-4 0-16,5-2-17 0,0 1-271 15,7-4-32-15,1 0-476 0,-1-4-253 16,-3 0-484-16</inkml:trace>
  <inkml:trace contextRef="#ctx0" brushRef="#br0" timeOffset="41179.44">14259 5461 5138 0,'0'0'940'0,"0"0"-391"16,-37-34 211-16,22 28-456 0,3 3-112 15,-3 3-52-15,1 0-136 0,-3 5 8 16,7 3 4-16,-2 2-16 0,3 2 0 16,3 3 0-16,2-2-4 0,4-1 4 15,4-3 0-15,2-2-16 16,9-2 16-16,1-5 16 0,5 0 4 16,0-5-8-16,-1-2 32 0,-3 1-28 15,-3 0-24-15,-7 3 8 0,-1 1-112 16,-2 2 0-16,-2 4-84 0,2 6 40 15,2 9 112-15,-6 5 28 16,0 5 20-16,5 2-4 0,-5-4 60 16,0 5 32-16,0-1 8 0,-11 1 76 15,1 1-96-15,-7 2 16 0,-3 0-11 16,-7-2-85-16,2-1 0 0,-2-5 0 16,0-3 0-16,2-7 0 0,9-7 0 15,-1-7 0-15,7-6 0 16,6-12 0-16,4-9 0 0,14-9-397 15,9-9-843-15,2 7 19 0,0-5-504 0</inkml:trace>
  <inkml:trace contextRef="#ctx0" brushRef="#br0" timeOffset="41337.62">14387 5525 3805 0,'0'0'2930'0,"0"0"-2582"16,-6 39 104-16,6-24 44 0,0 0-388 15,0-2-88-15,0-2-20 16,0 0-36-16,-6-4-112 0,2-1-436 16,2 0-24-16,-3-5-249 0,1-1-2272 0</inkml:trace>
  <inkml:trace contextRef="#ctx0" brushRef="#br0" timeOffset="41492.14">14466 5163 6070 0,'0'0'725'0,"0"0"-657"0,0 0 104 16,0 0-128-16,0 0-44 0,0 0-452 16,0 0-741-16,10 38 377 0,11-18-169 15,-1 2-912-15</inkml:trace>
  <inkml:trace contextRef="#ctx0" brushRef="#br0" timeOffset="41726.57">14544 5557 4181 0,'0'0'1989'0,"-22"34"-1060"16,11-23-273-16,7-9-219 0,2-2-437 15,2-10 0-15,2-11 0 16,8-5 0-16,5-4 0 0,1 0 0 16,5 5 0-16,-4 0 0 0,3 4 0 15,-3 4 0-15,-7 6 0 0,-6 8 0 16,0 1 0-16,-4 2 0 0,2 4 0 16,-2 7 0-16,0 5 0 0,-2 3 0 15,-2 0 0-15,4 0 0 16,0-6 0-16,6-1 0 0,5-1 0 15,5-3-33-15,3-2-371 0,0-2-48 16,-1-1-313-16,-1-3 101 0,-1 0-28 16,-5 0-309-16,-1 0 149 0,-6 0-16 15</inkml:trace>
  <inkml:trace contextRef="#ctx0" brushRef="#br0" timeOffset="41960.89">14790 5510 2124 0,'0'0'1325'16,"0"0"-645"-16,0 0 417 15,0 0-305-15,21-34-155 0,-17 27 335 16,-2 1-556-16,-2-1-267 0,-6 1-149 16,-4 1 0-16,-5 1 0 0,-1 1 0 15,-1 3 0-15,3 4 0 0,7 2 0 16,-3 3 0-16,6 4 0 0,4 1 0 16,4 4 0-16,2-2 0 0,9 0 0 15,1-3 0-15,9 0 0 16,6-5 0-16,6-2 0 0,5-2 0 15,5-4 0-15,3 0 0 0,-13 0-765 16,2-5-2004-16</inkml:trace>
  <inkml:trace contextRef="#ctx0" brushRef="#br1" timeOffset="46037.71">12357 5936 2881 0,'0'0'1464'0,"0"0"-1135"0,0 0 167 16,0 0-268-16,0 0-36 0,0 0 208 15,0 0-152-15,37-1-60 0,-22 5 89 16,1 4-105-16,11 1 12 0,4 3 120 16,13-1-196-16,7-1-36 0,14-1 24 15,11-1-72-15,9-1 16 0,16-2 32 16,19-3-52-16,10-2 24 15,13-1 36-15,16-3-76 0,8-2 44 16,11-1 152-16,6 1-179 0,4 2-21 16,2 0 0-16,1 2 0 0,1 2 0 15,-6 0 0-15,-2 1 0 16,-6 0 0-16,-7-1 0 0,-5 0 0 16,-5 0 0-16,-12-4 0 0,-9-3-41 15,-8-2-295-15,-16 0-768 0,-17-3-109 16,-26 1-64-16,-19-3-2816 0</inkml:trace>
  <inkml:trace contextRef="#ctx0" brushRef="#br1" timeOffset="46983.05">12841 5917 5410 0,'0'0'372'0,"-21"-46"-100"0,17 12 261 0,4-3-261 16,4-6 120-16,11-5 156 0,1-6-384 15,1-3-24-15,8-3-51 16,2-7-89-16,-5-2 0 0,3-4 0 15,-2-5 0-15,2-3 0 0,-1-1 0 0,-7-1 0 16,-1 0 0-16,-1 3 0 16,-9-2 0-16,0 5 0 0,-6 5 0 15,0 4 0-15,-6 7 0 0,0 6-9 16,-2 5-31-16,1 7 40 0,3 9 0 16,2 8 12-16,2 7-12 0,0 9 24 15,0 4-20-15,0 5 5 0,2 1-9 16,9 1-65-16,13 9-39 0,10 4-224 15,11 5 128-15,3-1 52 16,5-2 64-16,5-2 68 0,15-5 16 16,5-2 16-16,17 0 4 0,6-4 76 15,13-2 128-15,12-1-56 16,7 0 4-16,7-2 77 0,3 0-249 16,4-1 0-16,-5-1 0 0,-12 2 0 15,-8-2 0-15,-16 2 0 0,-7-2 0 16,-10 0 0-16,-11-2 0 0,-3-2 0 15,-3-2 0-15,-12 1 0 0,-8 0 0 16,-7 3 0-16,-12 2 0 0,-8 2-61 16,-4 2 25-16,-9 7 28 15,-3 8-28-15,-3 6-16 0,-6 10-4 16,0 7 28-16,-4 8 28 0,-1 11 8 16,-3 6-4-16,-2 6-4 0,-1 6 20 15,-7 5-8-15,1 3 20 0,-3 1 108 16,-1 0-79-16,0 1-61 15,11 3 0-15,4 2 0 0,6 1 0 16,0 1 0-16,10-1 0 0,7-1 0 16,3 4 0-16,5 2-477 0,-4-22-423 15,2 0-1694-15</inkml:trace>
  <inkml:trace contextRef="#ctx0" brushRef="#br1" timeOffset="49837.72">12578 5813 1624 0,'0'0'56'0,"0"0"-56"0,0 0 1901 0,0 0-1337 0,0 0 33 16,0 0-129-16,0 0-40 0,0 0 288 15,7 11-387-15,-3-28-69 16,2-15-24-16,4-9-192 0,5-12-20 15,-3-5 32-15,3-3-52 0,1-9 8 16,-5-9 20-16,-1-10-20 0,0-8 12 16,1-6 0-16,3-1-12 15,3-3 28-15,5 7 148 0,3 7-156 16,2 7 32-16,-6 19 36 0,-5 10-100 16,-1 13 0-16,-13 14 0 0,-2 9-12 15,0 8-12-15,-2 7-48 0,-3 3-16 16,5 3 48-16,0 0-68 15,-6 4 20-15,2 9-24 0,-2 9 36 0,-4 9 56 16,-1 10 20-16,1 9 0 16,0 9-4-16,3 13 4 0,-3 13 4 15,0 8 0-15,-1 4-4 0,1 3 0 16,4-5-8-16,-2-5 8 0,6-7 4 16,-5-9 4-16,-1-10-8 0,2-10 16 15,2-12-4-15,4-10-8 16,0-11 40-16,0-11-32 0,0-6 28 15,0-9 28-15,4-15 20 0,6-23 8 16,7-20-56-16,3-18-32 16,5-14-16-16,-2-6-60 0,4-8-72 0,-2-5 140 15,-5-4 0-15,1-5-4 16,-4 0 4-16,-1 9 20 0,1 10-12 0,-3 16 8 16,1 21 36-16,-3 16-20 15,-6 19 4-15,-2 16 56 0,-4 9-88 16,0 7 40-16,-6 4 60 0,-2 14-104 15,2 17-20-15,-1 20 4 0,1 14-4 16,-2 11 20-16,6 8 20 16,-6 8-4-16,8 9 12 0,0 4-12 15,0 4-8-15,0 2 4 0,-2 0 108 16,-7 5-72-16,-1-5 64 0,2-6-75 16,-7-6-37-16,5-7 0 0,-5-14 0 15,-1-11 0-15,3-15 0 16,-1-20 0-16,4-15 0 0,5-15 0 15,-1-10 0-15,-4-19 0 0,-5-28 0 16,9-23 0-16,0-22 0 0,6-15 0 16,4-6-41-16,4-7-151 0,7-8 40 15,1 2 48-15,3 2-4 16,4 6 100-16,-3 9-56 0,1 5-92 0,6 9 88 16,-6 14 60-16,-1 10-24 15,-3 13 28-15,-7 19-116 0,-4 17-44 16,-1 15 112-16,-5 11 52 0,-11 10 0 15,-5 14 12-15,-5 10-4 0,-6 8-4 16,-4 2-4-16,10-4 0 16,11-6-168-16,4-14-745 0,2-10-3289 0</inkml:trace>
  <inkml:trace contextRef="#ctx0" brushRef="#br1" timeOffset="50371.08">12924 4174 4137 0,'0'0'1325'0,"0"0"-1033"0,18-34-252 0,13 17-40 15,11 2-24-15,5 5 24 16,15 4 0-16,8 3 12 0,17 3-12 16,15 3 72-16,13 4-20 0,22 1 48 15,14 1 76-15,2-1-160 0,14-3 4 16,-8-2-12-16,9-3-8 0,-9-4 0 16,-8-5 0-16,-9-2 8 15,-18-2-8-15,-26 0 32 0,-22 4 100 16,-26 0 65-16,-26 4 115 15,-19 3-224-15,-24 0-40 0,-24 2-12 16,-22 0-36-16,-21 1-176 0,-16 3-481 16,-7 0 93-16,-17 2 32 0,-5-2-701 15,30-1 201-15,-4 1-241 0</inkml:trace>
  <inkml:trace contextRef="#ctx0" brushRef="#br1" timeOffset="50606.61">13728 4096 2737 0,'-145'8'572'0,"7"4"200"0,-13 6 45 15,29 3-445-15,18 2-44 0,30 0 420 16,33-4-215-16,24-3-177 0,38-2-236 15,26-2-120-15,32-4 0 16,32-7 20-16,34-4-12 0,31-10-4 16,22 0 20-16,28-2-16 0,11 1-8 15,9 2 4-15,-8 3 8 0,-15 3-12 16,-26 3 8-16,-20 2-4 0,-19 1-4 16,-22 0 28-16,-24 0 0 15,-24 2 44-15,-26 1-36 0,-22 2-36 16,-22 1-12-16,-16 0-288 15,-8 7 108-15,-10 3 192 0,-15 5 8 16,-7-1-8-16,-7-1 0 0,2-2-40 16,1-3-268-16,9-5-13 0,4-3-671 15,11-3-76-15,3-3-865 0</inkml:trace>
  <inkml:trace contextRef="#ctx0" brushRef="#br1" timeOffset="51429.7">15971 4230 5574 0,'0'0'296'0,"0"0"160"0,-36-28-135 0,20 24-141 15,-5-1-160-15,-4 3-4 0,5 0 52 16,1 2-40-16,5 4 24 0,7 13 4 16,3 9-52-16,0 12-4 0,4 15 76 15,0 7-20-15,-2 10-20 0,-2 10 24 16,0 9-56-16,-4 7 8 15,-1-1 16-15,3-3-8 0,2-4-20 16,2-10 16-16,2-7 0 0,0-10 32 16,2-14-16-16,4-10-28 0,-2-14-4 15,-4-12 16-15,0-7-4 16,0-6-12-16,0-16 128 0,0-20-32 0,0-13-96 16,0-13-84-16,0-6-172 15,0-5 40-15,0-4-24 0,4-11 156 16,1-3 72-16,1-3-56 0,0 0-88 15,0 5 156-15,-2 8 16 0,0 10 32 16,3 18 88-16,-3 19 116 16,-2 16-28-16,-2 12 64 0,0 8 216 15,-2 0-395-15,-6 5-109 0,-5 16 0 16,-12 21 0-16,3 16 0 0,-3 15 0 16,8 10 0-16,7 3 0 0,0 10 0 15,5 6 0-15,3 4 0 0,-2 1 0 16,0 2 0-16,-6-1 0 15,-1-3 0-15,-7-3 0 0,-3-8 0 16,3-12 0-16,1-13 0 0,0-12 0 16,7-15 0-16,6-14 0 0,-2-13 0 15,6-13 0-15,-4-6 0 16,-7-19 0-16,9-27 0 0,-2-22 0 16,4-21 0-16,17-15 0 0,3-2 0 15,7-11 0-15,2-2 0 0,4-3-77 16,-2 4 1-16,-6 6-8 0,-6 3 40 15,-9 11 44-15,-10 24 8 0,0 26 8 16,-2 22-16-16,-2 24 216 16,4 11-175-16,0 26-41 0,-6 22 0 15,-5 22 0-15,-3 20 0 0,-3 7 0 16,1 5 0-16,1 4 0 0,3 2 0 16,4-1 0-16,1 0 0 0,7-3 0 15,0-4 0-15,4-5-301 16,-4-10-1124-16,-4-8 257 0,-2-12 135 15,-2-16-43-15,2-16 676 0,2-14-20 0</inkml:trace>
  <inkml:trace contextRef="#ctx0" brushRef="#br1" timeOffset="52555.6">15377 4701 2757 0,'0'0'1276'0,"0"0"-671"0,0 0-33 0,0 0-328 0,44-6-16 16,-3 0 216-16,7 0-188 0,9-1-39 16,8-2 63-16,7 0-180 0,17 0-16 15,2-1 68-15,8 3-52 16,-4 2 4-16,-10 3-36 0,-13 0-68 0,-14 2-12 16,-17 0-164-16,-14 0-4 15,-16 1 4-15,-11 1-393 0,-25 3-219 16,-14 1 160-16,-3-1-1225 15,-1 3-1092-15</inkml:trace>
  <inkml:trace contextRef="#ctx0" brushRef="#br1" timeOffset="52988.78">15514 5002 6366 0,'0'0'601'0,"53"1"-481"0,-11-4 132 0,7-1-40 16,3-1-96-16,6-1-60 0,10 3-28 15,0-3-24-15,7 2-4 16,-3 3 0-16,-4 1-8 0,-14 1-92 15,-13 5-456-15,-9 2 100 0,-22 2 95 16,-10 1-143-16,-17 2 112 0,-18 1 44 16,-19 0 56-16,7-4-265 15,-11-1-623-15</inkml:trace>
  <inkml:trace contextRef="#ctx0" brushRef="#br1" timeOffset="55179.6">12175 4652 2505 0,'0'0'2253'0,"62"4"-1773"0,-10-1 40 0,12 2 176 16,8 1-431-16,9-2-93 0,6 0 44 15,-2 1-180-15,-1 0-12 0,-5 1-20 16,-5 0-4-16,-16 2-292 15,-6-2-953-15,-19-3-344 0,-8 0-1076 0</inkml:trace>
  <inkml:trace contextRef="#ctx0" brushRef="#br1" timeOffset="55594.69">12179 4941 4698 0,'0'0'256'0,"0"0"96"16,0 0 96-16,0 0-340 15,0 0 36-15,83 5 493 0,-2-1-277 16,24 0-132-16,11 4-108 0,-6 1-104 15,-1 3 28-15,-8 2-4 16,-12 2-40-16,-27-2-388 0,-14-7-2374 0</inkml:trace>
  <inkml:trace contextRef="#ctx0" brushRef="#br1" timeOffset="89194.91">18249 1752 2205 0,'0'0'2649'0,"-23"-56"-2181"0,8 26 32 0,3 2-404 16,-7 2 8-16,-8-1 64 0,1 5-68 16,-7 1 40-16,-9 7 53 0,-1 5-149 15,-7 7-20-15,-4 4-24 16,-3 10 0-16,-1 8 0 0,-4 6 108 16,0 9-20-16,-2 6-36 0,-5 10-32 15,1 4-20-15,4 9 0 0,2 7 28 16,4 5-28-16,0 9 44 0,11 5 52 15,3 4-88-15,3 6 12 0,8 2 36 16,4 6-40-16,6 0 36 0,9 6-8 16,1 2-28-16,9 5-16 15,4 1 8-15,6-2-4 0,11 0-4 16,4-4 0-16,5-2-8 0,10-5 8 16,5-10 0-16,11-9-8 0,3-13 8 15,7-13 12-15,7-14-4 16,3-18 4-16,7-19 284 0,5-13-24 15,9-25-15-15,5-14-257 0,7-17 0 16,9-13 0-16,1-11 0 0,5-9 0 16,-4-9 0-16,-8-7 0 15,-9-6 0-15,-15-5 0 0,-15-2 0 16,-13-7 0-16,-23-3 0 0,-25-1 0 16,-10-3 0-16,-21 4 0 0,-8 1 0 15,-6 3 0-15,-4 1 0 0,3 6 0 16,1 1 0-16,2 7 0 0,-2 6 0 15,-5 7 0-15,-3 10 0 0,-17 8-161 16,10 21-1508-16,-10 6-1432 0</inkml:trace>
  <inkml:trace contextRef="#ctx0" brushRef="#br1" timeOffset="119388.99">335 8548 1788 0,'0'0'196'0,"0"0"1581"0,0 0-1213 0,0 0-275 0,0 0 55 16,-23-33 432-16,21 31-236 0,2 0-107 15,0-1 135-15,-2 2-288 0,2 0-60 16,0-1 72-16,-2 1-196 16,2-1-67-16,0 1-29 0,0 0 0 15,0-2 0-15,-4 2 0 0,4 0 0 16,0 0 0-16,0 0 0 0,0 1 0 16,4 0 0-16,2 0 0 0,2 0 0 15,7 0 0-15,3-2 0 16,7-1 0-16,6-3 0 0,4-2 0 15,11-2 0-15,1-2 0 0,3 3 0 16,2-1 0-16,-3 2 0 0,5 2 0 16,4-1 0-16,6 2 0 0,0 2 0 15,2 0 0-15,-12 3 0 0,2 0 0 16,0 0 0-16,-7 3 0 0,1 1 0 16,-5 0 0-16,3 2 0 15,-1-1 0-15,1-2 0 0,4 1 0 16,1-2 0-16,5 1 0 0,4-1 0 15,0 0 0-15,2-1 0 0,5-1 0 16,-1 1 0-16,0 0 0 16,2 1 0-16,3 0 0 0,-1 1 0 15,0-1 0-15,3 2 0 0,-1 0 0 16,1 0 0-16,3 0 0 0,5 0 0 16,4 0 0-16,-1-2 0 0,5 2 0 15,2-2 0-15,3 1 0 16,3-1 0-16,-2 0 0 0,0 2 0 15,2-2 0-15,3-1 0 0,-3-1 0 16,2 0 0-16,7 0 0 0,-5 0 0 16,4 0 0-16,5 0 0 0,-2 2 0 15,5 0 0-15,-5 4 0 0,6-1 0 16,-5 1 0-16,3 1 0 0,8 1 0 16,-4 0 0-16,6-1 0 15,2 0 0-15,0 0 0 0,10-3 0 16,1 1 0-16,1-3 0 0,7-1 0 15,-2 1 0-15,10-2 0 0,-2 0 0 16,2 1 0-16,4 1 0 16,2-1 0-16,-2 3 0 0,2-1 0 15,2 0 0-15,-2 2 0 0,3-2 0 16,1 0 0-16,-2 1 0 0,9-1 0 16,-3-1 0-16,3 0 0 15,7 1 0-15,3-2 0 0,4 1 0 16,4-2 0-16,-4 1 0 0,-6-1 0 15,0 0 0-15,-4 0 0 0,-15 0 0 16,-8 0 0-16,-19-1 0 0,-16-5 0 16,-13-1 0-16,-18-2 0 0,-17-3 0 15,-10 1 0-15,-15-2 0 0,-12-2 0 16,-4-2 0-16,-12-5 0 0,-9 3-1625 16,-2-5-3098-16</inkml:trace>
  <inkml:trace contextRef="#ctx0" brushRef="#br1" timeOffset="175327.05">10836 9046 3441 0,'0'0'2129'0,"0"0"-1525"0,0 0 205 0,0 0-357 0,0 0-96 16,0 0 45-16,21 50-401 0,-3-20 0 15,1 1 0-15,10 1 0 16,0 4 0-16,12 4 0 0,-4 2 0 16,9 2 0-16,-9 1 0 0,0-1 0 15,-6-3 0-15,-4-4 0 16,-2-5 0-16,-3-7 0 0,-5-4 0 15,-3-3 0-15,-3-7 0 0,-7-7 0 16,2-1-473-16,-6-3-579 0,0-7-2238 0</inkml:trace>
  <inkml:trace contextRef="#ctx0" brushRef="#br1" timeOffset="175604.67">11222 8878 4778 0,'0'0'1352'0,"0"0"-671"0,0 0 7 15,0 0 5-15,0 0-693 16,-41 44 0-16,25-3 0 0,1 6 0 16,5 3 0-16,4 2 0 0,-5 3 0 15,1 7 0-15,0 2 0 16,-7 0 0-16,-4-2 0 0,1-6 0 15,-1-5 0-15,0-8 0 0,1-10 0 16,9-9 0-16,1-11 0 0,8-9-1433 16,-2-4-352-16,-2-12-1004 0</inkml:trace>
  <inkml:trace contextRef="#ctx0" brushRef="#br1" timeOffset="175772.81">10642 9388 7207 0,'0'0'736'0,"0"0"-487"16,51-35-249-16,-9 11 0 0,11-2 0 16,5 1 0-16,8 0 0 0,-2 2 0 15,0-1 0-15,5 3 0 16,-3-3 0-16,-12 6 0 0,-13-4-2486 0</inkml:trace>
  <inkml:trace contextRef="#ctx0" brushRef="#br1" timeOffset="178833.58">12337 8953 3929 0,'0'0'1381'0,"0"0"-321"0,0 0-511 0,0 0-1 16,0 0 8-16,0 0-464 0,0 0-84 16,0 34 36-16,6 3-19 0,-2 8-25 15,2 5 0-15,0 3 0 16,-2 4 0-16,-4 4 0 0,0 1 0 16,0 0 0-16,-6-9 0 0,2-3 0 15,-2-9 0-15,2-10 0 16,4-5 0-16,0-10 0 0,0-10 0 15,0-4 0-15,4-2-837 0,2-5-916 16,-2-10-200-16</inkml:trace>
  <inkml:trace contextRef="#ctx0" brushRef="#br1" timeOffset="179146.08">12312 8968 5930 0,'0'0'949'0,"0"0"-341"0,0 0 60 15,0 0-631-15,0 0-37 0,0 0 0 16,35 46 0-16,-14-24 0 0,5 3 0 16,1-3 0-16,0 3 0 0,2 0 0 15,-6-3 0-15,2 2 0 0,-9-2 0 16,-3 0-345-16,-3-6-371 0,-6-5-1237 16,-4-5-608-16</inkml:trace>
  <inkml:trace contextRef="#ctx0" brushRef="#br1" timeOffset="179646.28">12552 9225 3333 0,'0'0'2061'0,"0"0"-1525"0,0 0-120 16,0 0 317-16,0 0-193 0,41-47-256 15,-25 16-68-15,5-1-164 0,-4 0-31 16,-1-2-21-16,-1-1 0 0,1 3 0 16,-1 3 0-16,-3 3 0 0,-4 6 0 15,-6 4 0-15,3 3 0 16,-3 7 0-16,-2 3 0 0,0 3 0 16,0 2 0-16,0 9 0 0,0 12-17 15,0 8 17-15,0 7 17 16,-2 6-17-16,2 2 0 0,-5 6 0 15,5 4 0-15,0 0 0 0,0 0 0 16,7 0 0-16,1-2 0 0,-2-5 0 16,0-6 0-16,-2-7 0 0,3-8 0 15,-3-5 0-15,0-7 0 0,-2-4 0 16,2-6 0-16,-4-5-213 0,0-3-3036 16</inkml:trace>
  <inkml:trace contextRef="#ctx0" brushRef="#br1" timeOffset="180437.08">13031 9242 5958 0,'0'0'160'0,"0"0"-92"0,0 0 276 0,0 0-191 16,0 0 7-16,0 0-36 0,0 0-120 15,0 0-4-15,0 0 0 16,4-36-40-16,11 28 32 0,-9 3 4 15,-6 4-8-15,2 1 12 0,2 0 4 16,-4 0 68-16,0 0 248 0,0 0 364 16,-4 0-479-16,4 0-205 0,0 0 0 15,-2 0 0-15,2 0 0 0,0-1 0 16,0-1 0-16,0-1 0 0,0 2 0 16,-4-1 0-16,4 1 0 0,0-1 0 15,0 1 0-15,-2 1 0 16,2 0 0-16,-4-1 0 0,-7 1 0 15,-3 0 0-15,-7 5 0 0,3 4 0 16,-1 2 0-16,2 4 0 0,1 5 0 16,1 4 0-16,3 3 0 0,2 4 0 15,1 0 0-15,3 3 0 16,2-2 0-16,4-3 0 0,10-7 0 16,1-4 0-16,3-10 0 0,7-5 0 15,2-5-81-15,6-11-11 16,-3-4 52-16,-3-8 40 0,-4-2 4 15,-7-1 8-15,-2 1-12 0,-3 1 32 16,-3 4-24-16,-4 3-8 0,4 7 16 16,-4 5-8-16,0 7-8 0,0 3 12 15,0 15 8-15,-8 10-20 0,6 9 84 16,-3 3-67-16,1-2-17 0,4-7 0 16,4-5 0-16,7-6 0 0,3-7 0 15,5-4 0-15,2-7-225 16,7-2-1436-16,-11-5-103 0,0-3-730 0</inkml:trace>
  <inkml:trace contextRef="#ctx0" brushRef="#br1" timeOffset="180867.85">13261 9252 2993 0,'0'0'3065'0,"0"0"-2589"0,0 0-155 16,-25 52-65-16,23-30-100 0,2 0-20 15,2-1-124-15,8-1-12 0,5-3 0 16,1-1-8-16,5-4 8 0,6-4 0 16,0-4-60-16,-1-4-12 0,3-6-80 15,-6-5 8-15,-2-2 68 0,-5-3 16 16,-5-1 24-16,-1 1 36 0,-10 0 28 16,0 5-20-16,0 3 16 0,0 5 160 15,-2 3-16-15,-2 0 80 16,0 6-84-16,-3 9-140 0,3 10-24 15,-2 7 136-15,2 5-32 0,4 0 36 16,0 3 17-16,0 1-157 0,8 4 0 16,3 4 0-16,-5 3 0 15,0 4 0-15,-6 5 0 0,-6 3 0 16,-9 1 0-16,-5-2 0 0,-3-2 0 16,-2-6 0-16,-8-5 0 0,-2-3 0 15,-2-8 0-15,-7-12 0 16,-1-9 0-16,-3-14 0 0,5-12 0 15,-3-17 0-15,9-19 0 0,6-15 0 16,19-17 0-16,22-8 0 0,31-4-409 16,23 3-3-16,21 7 304 0,10 11 88 15,9 10 12-15,1 10 4 0,-4 4-392 16,-24 12-1777-16,-9 2-2485 0</inkml:trace>
  <inkml:trace contextRef="#ctx0" brushRef="#br1" timeOffset="181237.75">14406 9206 5630 0,'0'0'844'0,"0"0"-183"0,0 0 179 0,-37-24-623 0,12 42-217 0,-2 14 0 16,0 10 0-16,-4 8 0 0,4 5 0 15,9 4 0-15,5-2 0 16,7-2 0-16,8-4 0 0,8-7 0 15,15-10 0-15,2-10 0 0,10-12 0 16,5-12 0-16,1-7 0 0,5-14 0 16,-3-8-117-16,-12 4-755 15,-2-7-365-15</inkml:trace>
  <inkml:trace contextRef="#ctx0" brushRef="#br1" timeOffset="181584.65">14664 8800 6939 0,'0'0'284'0,"-27"56"180"0,13-21 41 15,8 3-505-15,-1 5 0 0,-1 5 0 16,6 6 0-16,-2 5 0 0,4 3 0 16,0 3 0-16,4-1 0 0,-2-5 0 15,2-8 0-15,0-11 0 0,3-12 0 16,-1-9 0-16,8-11 0 15,3-10 0-15,3-10 0 0,1-13 0 16,6-9 0-16,-6-5 0 0,-1 0 0 16,-3 8 0-16,-7 12 0 0,-6 9 0 15,-4 9 0-15,0 2 0 16,0 10 0-16,0 10 0 0,0 7 0 16,0 4 0-16,-4 1 0 0,0-3 0 15,4-4 0-15,0-1 0 16,0-4 0-16,10-2 0 0,5-6 0 15,8-3-285-15,6-8-479 0,4-4-1041 16,-9-4-156-16</inkml:trace>
  <inkml:trace contextRef="#ctx0" brushRef="#br1" timeOffset="182232.88">15111 9278 5598 0,'0'0'756'0,"-38"-46"-395"0,24 30 335 15,8 11-360-15,0 5-56 0,-3 4-115 16,-1 13-165-16,-7 12 0 15,1 6 0-15,-5 5 0 0,7-2 0 16,1-6 0-16,3-2 0 0,6-4 0 16,4-3 0-16,4-4 0 0,6-6 0 15,7-6 0-15,4-5 0 16,5-3 0-16,1-9 0 0,2-6 0 16,0-4 0-16,-4-5 0 0,-4 1 0 15,-1-2 0-15,-7 5 0 16,-3 2 0-16,-6 6 0 0,0 7 0 15,-4 5 0-15,0 1 0 0,0 7 0 16,-8 8 0-16,2 10 0 0,0 6 0 16,-3 1 0-16,-1 0 0 0,10-8 0 15,-2-6 0-15,2-7 0 0,2-5 0 16,13-1 0-16,1-5 0 0,9-5-37 16,2-8-419-16,4-6 24 0,0-8-184 15,-4-1 179-15,0-4 185 0,-1 2 172 16,-5 0 76-16,-4 4 4 15,-9 7 240-15,-2 5 60 0,-6 7 109 16,0 5 335-16,0 2-328 0,0 0-211 16,0 2-205-16,0 5 0 0,0 5 0 15,0 7 0-15,0 4 0 16,0 5 0-16,-6-2 0 0,-2-1 0 16,1-4 0-16,3-3 0 0,2-4 0 15,2-5 0-15,0-3 0 16,0-3 0-16,2-3 0 0,13-7 0 15,5-10 0-15,7-4 0 0,0-9 0 16,2-3 0-16,-2 2 0 0,-4 1 0 16,-3 4 0-16,-5 7 0 0,-9 8 0 15,-2 6 0-15,-4 5 0 0,0 0 0 16,-4 1 0-16,-2 10 0 0,-5 10 0 16,-5 8 0-16,-3 5 0 0,9-1 0 15,4-4 0-15,2-4 0 0,4-3 0 16,10-4 0-16,4-3 0 15,9-3 0-15,2-7-501 0,12-5-59 16,5-5-577-16,5-7 113 0,-10 3-161 16,1-8-2404-16</inkml:trace>
  <inkml:trace contextRef="#ctx0" brushRef="#br1" timeOffset="182887">16041 9308 4902 0,'0'0'1220'0,"0"0"-35"16,-44-33-509-16,26 26-467 0,-1 3-209 15,1 2 0-15,5 0 0 0,-1 0 0 16,-1 2 0-16,3 2 0 0,2 4 0 16,-1 7 0-16,-3 5 0 0,3 5 0 15,-5 7 0-15,6-3 0 0,3-1 0 16,7-3 0-16,0-6 0 0,15-3 0 16,3-7 0-16,3-4 0 0,8-5 0 15,0-9 0-15,0-2 0 0,0-1 0 16,-4-2 0-16,-9 2 0 15,-1 3 0-15,-11 4 0 0,-2 4 0 16,-2 1 0-16,0 2 0 0,0 3 0 16,-2 10 0-16,0 11 0 0,2 5 0 15,0 7 0-15,2 3 0 16,0 2 0-16,4 3 0 0,-2 4 0 16,-4 4 0-16,0 3 0 0,-16 5 0 15,-9 3 0-15,-6 1 0 16,-6-3 0-16,-1-5 0 0,1-6 0 15,0-5 0-15,2-8 0 0,-2-9 0 16,6-10 0-16,4-10 0 0,4-9 0 16,2-16 0-16,5-13 0 0,1-15 0 15,5-9 0-15,10-6 0 0,17-5 0 16,14 3 0-16,14 4 0 0,9 6 0 16,0 8 0-16,-3 8 0 0,1 9 0 15,-9 7 0-15,-5 4 0 16,-1 5 0-16,-6 0 0 0,0 0 0 15,-4 1 0-15,8-5 0 0,-4-1 0 16,0-3 0-16,-2-5 0 0,-2-1 0 16,-3-2 0-16,-7-5 0 15,-3-3 0-15,-1 0 0 0,-9-1 0 16,-4 3 0-16,-10 6 0 0,-1 7 0 16,-9 5 0-16,1 9 0 0,-2 6 0 15,-3 5 0-15,1 9 0 16,-6 7 0-16,6 5 0 0,-2 6 0 15,3 6 0-15,3 2 0 0,9-2 0 16,3-1 0-16,14-5 0 0,3-6 0 16,15-3 0-16,8-8 0 0,12-8 0 15,13-6 0-15,15-4 0 0,-16-6-1417 16,1-4-1269-16</inkml:trace>
  <inkml:trace contextRef="#ctx0" brushRef="#br1" timeOffset="183442.5">17496 9383 4830 0,'0'0'632'0,"0"0"-148"0,-43-18 461 15,26 14-485-15,-1 0-76 0,-3 0 73 16,2 4-457-16,-1 0 0 0,-1 5 0 16,0 8 0-16,3 8 0 0,-5 9 0 15,8 6 0-15,-1 4 0 0,10 0 0 16,6-2 0-16,6-7 0 0,15-6 0 16,10-11 0-16,6-11 0 0,8-11 0 15,9-12 0-15,4-12 0 16,-4-7-1089-16,-13 7-524 0,-4-7-1004 0</inkml:trace>
  <inkml:trace contextRef="#ctx0" brushRef="#br1" timeOffset="183643.89">17628 8918 5622 0,'0'0'1061'0,"-26"60"-637"16,9-21 40-16,3 1 68 15,1 3-443-15,-1 4-89 0,7 0 0 16,-3 5 0-16,10 0 0 0,0 0 0 16,0-6 0-16,13-4 0 0,-1-7 0 15,4-8 0-15,1-3 0 0,6-11-1061 16,-3-5 24-16,1-4-63 0,0-4-717 16,-11-3 516-16</inkml:trace>
  <inkml:trace contextRef="#ctx0" brushRef="#br1" timeOffset="183892.36">17748 9545 4061 0,'0'0'1125'16,"0"0"256"-16,46-8-493 0,-23-8-216 16,3-8-607-16,-1-1-65 15,-4-4 0-15,-5 1 0 0,1-1 0 16,-7 0 0-16,-4 1 0 0,-6 1 0 16,-8 3 0-16,-6 2 0 0,-3 6 0 15,-1 6 0-15,1 8 0 0,1 5 0 16,-5 14 0-16,0 10 0 15,-6 6 0-15,5 10 0 0,1 2 0 16,2 1 0-16,9-1 0 0,10-1 0 16,4-6 0-16,11-7 0 0,11-10 0 15,8-6 0-15,7-10 0 0,11-6-853 16,-11-3-548-16,-2-6-208 0</inkml:trace>
  <inkml:trace contextRef="#ctx0" brushRef="#br1" timeOffset="184263.05">18089 9953 5058 0,'0'0'872'0,"-6"36"45"0,2-26-393 15,4-5-140-15,0-5 53 16,0 0-437-16,0-10 0 0,0-13 0 15,0-13 0-15,4-9 0 0,-2-10 0 16,-2-9 0-16,4-7 0 0,-4-8 0 16,5 1 0-16,1 8 0 0,10 13 0 15,1 15 0-15,1 13 0 0,3 9 0 16,-4 3 0-16,-1 8 0 0,-1 0 0 16,-3 4 0-16,2 2 0 0,3 3 0 15,-3 0 0-15,3 4 0 0,0 4 0 16,-1 5 0-16,-1 5 0 15,1 4 0-15,-6 5 0 0,-5 0 0 16,-5 3 0-16,-7-1 0 0,-3-3 0 16,-4-1 0-16,-3-5 0 15,-2-4 0-15,-3-3 0 0,1-5 0 16,-2-4-125-16,3-4-527 0,5-3 24 16,5-5-145-16,6 1-1032 0,4-4 249 0</inkml:trace>
  <inkml:trace contextRef="#ctx0" brushRef="#br1" timeOffset="184839.28">18464 9442 5542 0,'0'0'716'0,"0"0"121"0,0 0 143 16,0 0-863-16,0 0-117 0,35 10 0 15,-25-15 0-15,-4-4 0 0,5-5 0 16,-1-3 0-16,-4-1 0 15,2-1 0-15,-1-2 0 0,-1-1 0 16,-2 3 0-16,-4 8 0 0,0 4 0 16,-4 6 0-16,-2 1 0 0,-11 9 0 15,-8 14 0-15,-6 9 0 16,2 8 0-16,4 1 0 0,9-7 0 16,8-3 0-16,8-6 0 0,10-6 0 15,7-5 0-15,7-7 0 0,3-6 0 16,4-2 0-16,4-8 0 15,-2-5 0-15,3-2 0 0,-5-2 0 16,-5 0 0-16,-7 1 0 0,-7 3 0 16,-3 3 0-16,-5 6 0 0,-4 5 0 15,0 0 0-15,0 2 0 0,0 7 0 16,-4 5 0-16,4 2 0 0,-2 0 0 16,-2-1 0-16,4-4 0 0,0-1 0 15,0-3 0-15,0-5 0 16,0 2 0-16,0-3 0 0,0-1 0 15,4 0 0-15,2-11 0 0,6-8 0 16,3-5 0-16,3-3 0 0,-1-1 0 16,1 2 0-16,-3 0 0 0,6 2 0 15,-5 4 0-15,-6 7 0 16,1 3 0-16,-7 7 0 0,0 0 0 16,-2 3 0-16,4 1 0 0,3 8 0 15,-3 8 0-15,4 6 0 16,-10 8 0-16,0 4 0 0,-4-1 0 15,-2-2 0-15,4-5 0 0,2-5 0 16,2-3 0-16,4-5 0 0,2-5-1854 16,3-6-1039-16</inkml:trace>
  <inkml:trace contextRef="#ctx0" brushRef="#br1" timeOffset="185379.96">19245 9364 4618 0,'0'0'868'0,"6"-38"473"0,-8 22-613 0,-6 6-312 0,-9 3-195 0,5 3-221 15,-7 5 0-15,3 9 0 16,-5 9 0-16,4 6 0 0,-1 7 0 15,1 4 0-15,9 2 0 0,0 1 0 16,6-2 0-16,2-2 0 0,6-6 0 16,6-5 0-16,5-10 0 0,8-10 0 15,8-8 0-15,0-16 0 0,0-11-929 16,-10 4-1188-16,-3-8-2545 0</inkml:trace>
  <inkml:trace contextRef="#ctx0" brushRef="#br1" timeOffset="185557.89">19346 8901 6903 0,'0'0'540'15,"-23"66"-8"-15,15-23-315 16,0 4-217-16,-2 3 0 0,1 3 0 16,1 3 0-16,-2 2 0 0,1-3 0 15,5-1 0-15,4-8 0 16,4-8 0-16,11-7 0 0,6-11 0 15,1-9-297-15,3-8-875 0,-2-4-2158 0</inkml:trace>
  <inkml:trace contextRef="#ctx0" brushRef="#br1" timeOffset="185698.24">19543 9396 2985 0,'0'0'3726'16,"-19"42"-2934"-16,15-20-172 0,-2-2-551 15,-1-1-69-15,3 0 0 0,0-5 0 16,4 2 0-16,0-5 0 15,0-2 0-15,0-4 0 0,2-2 0 16,-2 1-1670-16,2-2-527 0</inkml:trace>
  <inkml:trace contextRef="#ctx0" brushRef="#br1" timeOffset="185857.93">19660 8947 3409 0,'0'0'2205'15,"0"0"-2053"-15,0 0-144 0,0 0-16 16,-6 57-88-16,6-28-188 0,4 6-861 16,-2-10 41-16,5 5-89 0</inkml:trace>
  <inkml:trace contextRef="#ctx0" brushRef="#br1" timeOffset="186025.95">19677 9372 1064 0,'-6'61'1629'0,"0"-8"-773"0,-1-2 497 16,3-17-465-16,0-12-180 0,4-9 293 15,6-11-657-15,5-5-140 16,3-15-59-16,9-8-145 0,2-11 0 15,-1-2 0-15,3-3 0 0,-4 1 0 16,2 3 0-16,-9 6 0 0,-5 10 0 16,-1 11 0-16,-10 6 0 0,0 5 0 15,0 6 0-15,-10 13 0 16,-3 14 0-16,-1 10 0 0,-3 1 0 16,7-5 0-16,10-9-177 0,12-6-667 15,9-3-105-15,4-10-1564 16</inkml:trace>
  <inkml:trace contextRef="#ctx0" brushRef="#br1" timeOffset="186434.07">20237 9404 6170 0,'0'0'1161'16,"-49"-46"-577"-16,26 31-307 0,2 11-277 16,-2 4 0-16,-1 9 0 0,-1 6 0 15,2 2 0-15,0 2 0 0,9-1 0 16,8-1 0-16,6-5-25 15,12-4-183-15,9-3 8 0,1-5 80 16,7-3 44-16,2-6 68 0,-2-3 8 16,-4 1 36-16,-2 1 12 0,-9 0 40 15,-3 5 76-15,-1 2-112 16,-10 3 16-16,0 0 80 0,0 7-115 16,0 11-33-16,0 8 0 0,0 9 0 15,-2 6 0-15,0 1 0 16,0 1 0-16,-2 1 0 0,2 1 0 15,-7 4 0-15,-1-2 0 0,-11 1 0 16,-6 0 0-16,-4 2 0 0,-12-3 0 16,-9-2 0-16,1-7 0 0,-5-4 0 15,2-8 0-15,0-9 0 0,7-6 0 16,8-6 0-16,3-10 0 0,10-10 0 16,5-15 0-16,11-13 0 0,10-8 0 15,12-3 0-15,19-2 0 16,16 3 0-16,13 3 0 0,7 3 0 15,3 3-233-15,-21 12-1316 0,3 2-1352 0</inkml:trace>
  <inkml:trace contextRef="#ctx0" brushRef="#br1" timeOffset="186818.89">20983 9313 4353 0,'0'0'909'0,"0"0"-377"0,0 0 485 0,0 0-521 0,0 0-16 0,0 0-75 15,0 0-405-15,7-33 0 0,-24 31 0 16,-8 2 0-16,2 8 0 15,-3 7 0-15,1 5 0 0,2 5 0 16,4 5 0-16,7 0 0 0,8-1 0 16,6-3 0-16,8-2 0 0,5-5 0 15,10-5 0-15,1-7 0 16,5-2 0-16,3-6 0 0,-3-5 0 16,2-6 0-16,-4-5 0 0,-9-1 0 15,-7-4 0-15,-5-2 0 0,-8 0 0 16,-2 0-689-16,-4-1-584 15,-5 7-103-15,5 0-381 0</inkml:trace>
  <inkml:trace contextRef="#ctx0" brushRef="#br1" timeOffset="187097.8">21196 9271 4117 0,'0'0'1825'0,"0"44"-716"0,-6-15 32 15,-4-2-1141-15,-3 2 0 0,3-4 0 16,0-4 0-16,3-5 0 15,5-5 0-15,0-5 0 0,2-4 0 16,0-2 0-16,0 0 0 0,2-3 0 16,7-10 0-16,3-10 0 0,3-4 0 15,5-3 0-15,-3 2 0 16,-1 4 0-16,-1 4 0 0,1 4 0 16,-5 7 0-16,-3 6 0 0,0 4 0 15,-4 12 0-15,5 7 0 0,-1 9 0 16,-4 4 0-16,0-4 0 15,0 1 0-15,2-4 0 0,3-6 0 16,5-5 0-16,7-5 0 0,10-7 0 16,-4-3-197-16,4-4-1744 0</inkml:trace>
  <inkml:trace contextRef="#ctx0" brushRef="#br1" timeOffset="187418.02">22060 9262 6563 0,'0'0'836'0,"0"0"-148"0,0 0-583 0,2 58-105 0,-12-17 0 16,-2 1 0-16,3-4 0 0,3-11 0 15,4-3 0-15,2-8 0 0,0-7 0 16,2-4-909-16,4-5-532 0</inkml:trace>
  <inkml:trace contextRef="#ctx0" brushRef="#br1" timeOffset="187592.92">22135 8867 7087 0,'0'0'36'16,"0"0"20"-16,0 0 48 15,0 0-104-15,0 0-68 0,0 0-452 16,20 38 71-16,-3-10-59 0,-7-7-1037 16,1 3-175-16</inkml:trace>
  <inkml:trace contextRef="#ctx0" brushRef="#br1" timeOffset="187827.77">22195 9467 4710 0,'0'0'1140'0,"0"44"177"15,0-31-769-15,2-7-192 16,0-6-235-16,4-2-121 0,4-12 0 15,11-15 0-15,4-12 0 0,2-7 0 16,4-2 0-16,-11 5 0 0,-3 5 0 16,-3 9 0-16,-7 12 0 0,-1 9 0 15,-4 10 0-15,-2 1 0 16,0 12 0-16,-2 14 0 0,-4 9 0 16,-1 5 0-16,-1-1 0 0,2-5 0 15,2-4 0-15,4-8 0 0,4-3 0 16,6-4 0-16,7-8 0 15,3-7 0-15,1-5 0 0,0-5-2390 16,-3-9-1123-16</inkml:trace>
  <inkml:trace contextRef="#ctx0" brushRef="#br1" timeOffset="188029.63">22711 8704 7147 0,'0'0'364'0,"0"0"317"16,0 0-681-16,0 0 0 0,0 0 0 15,-10 42 0-15,2-7 0 16,2 9 0-16,2 4 0 0,-3 3 0 16,5 6 0-16,-2 0 0 0,0 2 0 15,0-1 0-15,0-2 0 16,-2-4 0-16,-3-4 0 0,3-6 0 16,2-4 0-16,-2-9 0 0,2-11-861 15,-1-9-872-15</inkml:trace>
  <inkml:trace contextRef="#ctx0" brushRef="#br1" timeOffset="188167.78">22573 9205 6414 0,'0'0'853'0,"33"-11"-57"0,-12 9-667 16,-1 2-129-16,5 0 0 0,0 0 0 16,2 0 0-16,2 0 0 0,-2 2 0 15,-5 1 0-15,5-2 0 0,-8 2-777 16,-7-1-684-16,-1-1-716 0</inkml:trace>
  <inkml:trace contextRef="#ctx0" brushRef="#br1" timeOffset="188591.91">22889 9353 6098 0,'0'0'1041'0,"0"0"12"0,37-27-1053 15,-14 7 0-15,0-2 0 0,-2 1 0 16,-7 0 0-16,1-3 0 15,-7-2 0-15,-4-1 0 0,-4 2 0 16,-6 2 0-16,-5 8 0 0,-1 9 0 16,-7 6 0-16,1 10 0 0,-7 9 0 15,0 6 0-15,0 4 0 0,7 4 0 16,3 1 0-16,11 1 0 0,4 0 0 16,4-2 0-16,7-1 0 0,7-4 0 15,1-4 0-15,2-4 0 0,-3-5 0 16,3-4 0-16,-5-4 0 15,1-5 0-15,-7-2-177 0,-2-1 17 16,-1-7 152-16,-1-4 8 0,-2-4 24 16,2-3 297-16,-4-3-321 0,2 1 0 15,-2-4 0-15,3-5 0 16,-1 0 0-16,2-2 0 0,6 2 0 16,5 1 0-16,1 7 0 0,3 3 0 15,0 6 0-15,-5 3 0 0,1 3 0 16,-1-1 0-16,3 3 0 15,-2 0 0-15,3 1 0 0,-7 1-1453 16,-3 1-748-16,-4 2-1953 0</inkml:trace>
  <inkml:trace contextRef="#ctx0" brushRef="#br1" timeOffset="188870.38">23301 9307 5686 0,'0'0'1089'0,"0"0"-329"0,0 0-103 16,0 0-657-16,47 16 0 15,-24-25 0-15,2-7 0 0,-1-4 0 16,-3-4 0-16,-4 0 0 0,-3-1 0 16,-6 5 0-16,-3 0 0 0,-5 3 0 15,-7 5 0-15,-5 4 0 16,-7 7 0-16,-3 7 0 0,-7 11 0 16,-2 7 0-16,0 8 0 0,-2 4 0 15,2 1 0-15,8 2 0 0,6-3 0 16,9 1 0-16,12-2 0 15,9-4 0-15,16-4 0 0,6-5 0 16,10-4 0-16,7-5 0 0,6-4 0 16,2-4 0-16,-5-5-345 0,-3-4-1232 15,-17-3-263-15,-6-7-1578 0</inkml:trace>
  <inkml:trace contextRef="#ctx0" brushRef="#br1" timeOffset="189226.73">23861 9129 7219 0,'0'0'973'0,"0"0"-973"0,0 0 0 15,0 0 0-15,0 0 0 16,-42-4 0-16,13-2 0 0,-2 1 0 16,0-1 0-16,9 5 0 0,7 0 0 15,7 1 0-15,4 0 0 16,4 0 0-16,0 6 0 0,2 6 0 15,8 5 0-15,7 3 0 0,6 2 0 16,-1-1 0-16,7-1 0 0,-2-1 0 16,-4 3 0-16,0 1 0 0,-5 0 0 15,-5 0 0-15,-5 1 0 0,-4 1 0 16,-6-2 0-16,-4 1 0 0,-9-1 0 16,-1-3 0-16,-1-4 0 0,-4-1 0 15,3-6 0-15,1-1 0 16,1-4 0-16,-1-3 0 0,3-1 0 15,-1-7 0-15,-1-4 0 0,3-11 0 16,1-5 0-16,4-7-1037 0,2 5-280 16,1 0-1692-16</inkml:trace>
  <inkml:trace contextRef="#ctx0" brushRef="#br1" timeOffset="189463.75">24192 8607 7747 0,'0'0'372'0,"0"0"-299"0,0 0-73 15,0 0 0-15,-13 52 0 0,13-7 0 16,2 14 0-16,2 6 0 0,3 8 0 16,1 7 0-16,-4 6 0 0,0 2 0 15,-2 0 0-15,-2-2 0 0,-10-11 0 16,4-6 0-16,-7-11 0 15,1-13 0-15,1-8 0 0,1-11 0 16,2-11 0-16,-5-13 0 0,-1-15-433 16,2-5-1964-16,-5-11-1137 0</inkml:trace>
  <inkml:trace contextRef="#ctx0" brushRef="#br1" timeOffset="189592.43">23987 9118 7215 0,'0'0'376'15,"-2"-50"225"-15,6 37-601 16,0 9 0-16,6 3 0 0,13 1 0 15,8 7 0-15,10 0 0 0,1 5 0 16,-3-2 0-16,-6-3 0 0,-2-3 0 16,0-4 0-16,-8-2 0 0,-2-11-6224 0</inkml:trace>
  <inkml:trace contextRef="#ctx0" brushRef="#br1" timeOffset="-209523.6">3973 13374 2104 0,'0'0'241'0,"0"0"575"15,0 0-192-15,0 0 277 0,0 0-133 16,0 0-100-16,0 0 193 16,0 0-333-16,0 0-120 0,17-32-135 15,-7 15-273-15,0-3 0 0,7 1 0 16,-3 2 0-16,1 0 0 0,-3 6 0 15,0 3 0-15,-3 5 0 0,-3 3 0 16,-2 0 0-16,-2 2 0 0,2 3 0 16,3 7 0-16,1 5 0 0,-2 4 0 15,4 0 0-15,-3-1 0 0,1-6 0 16,2-3 0-16,7-4 0 16,-1-3 0-16,5-4 0 0,-5-2 0 15,3-5 0-15,4-1 0 0,-9-3 0 16,3 1 0-16,-5-1 0 0,-2 2 0 15,-3 3 0-15,1 0-425 16,-8 2-227-16,4 1-525 0,2 0-139 16,-2-1-665-16</inkml:trace>
  <inkml:trace contextRef="#ctx0" brushRef="#br1" timeOffset="-208653.53">4734 12882 5346 0,'0'0'1237'0,"0"0"-453"0,0 0-112 0,0 0-519 0,0 0-153 16,0 0 0-16,0 0 0 0,0 0 0 15,0 0 0-15,33-19 0 0,2 15 0 16,4 1 0-16,3 3 0 0,-1 2 0 16,-4 3 0-16,-4 4 0 15,2 2 0-15,-12 4 0 0,-4 2 0 16,-9 5 0-16,-10 3 0 0,-8 4 0 15,-9 1 0-15,-3 0 0 0,-3-3 0 16,-6-3 0-16,6-4 0 0,-4-5 0 16,2-2 0-16,5-5 0 0,3-2 0 15,5-4 0-15,4-1 0 16,3-1 0-16,3 0 0 0,2 0 0 16,0-1 0-16,2-1 0 0,7 2 0 15,7 0 0-15,5 4 0 0,2 3 0 16,1 4 0-16,1-1 0 0,4 3 0 15,6 3 0-15,3 0 0 16,3 1 0-16,-4 4 0 0,-2 1 0 16,-6 0 0-16,-8 3 0 0,-7 1 0 15,-3 0 0-15,-11 4 0 0,-7-1 0 16,-7 1 0-16,-13 1 0 16,-8-1 0-16,-8-1 0 0,-9-3 0 15,0-3 0-15,-2-5 0 0,7-6 0 16,-5-8 0-16,5-4 0 0,9-8 0 15,7-7 0-15,17-3 0 0,14-6-161 16,21-2-671-16,-1 4-221 0,11-2-2340 16</inkml:trace>
  <inkml:trace contextRef="#ctx0" brushRef="#br1" timeOffset="-207997.21">5916 13243 6202 0,'0'0'260'0,"0"0"825"0,0 0-565 0,0 0-395 16,0 0-125-16,0 0 0 0,0 0 0 15,0 0 0-15,-4 46 0 0,-2-2 0 16,2 3 0-16,-3-2 0 0,7-2 0 15,0-4 0-15,7-3 0 16,-3-6 0-16,2-7 0 0,0-5 0 16,0-8 0-16,3-5 0 0,3-5 0 15,7-3 0-15,1-10 0 16,-1-9 0-16,2-3 0 0,-3-2 0 16,1-1 0-16,-5 3 0 0,-3 7 0 15,-7 5 0-15,-2 7 0 0,2 4 0 16,-4 1 0-16,0 0 0 0,0 1 0 15,4 3 0-15,-2 6 0 0,6 4 0 16,-6 0 0-16,5 2 0 0,-3 0 0 16,0-4 0-16,-2-2 0 15,2-3 0-15,0-2 0 0,7 0 0 0,-1-3 0 16,11-2 0-16,1-7 0 16,5-7 0-16,-2-8 0 0,-2-3 0 15,-5-6 0-15,-1 0 0 0,-7 1 0 16,-6 0 0-16,-2 1 0 0,-4-1 0 15,-2 1 0-15,0 4 0 16,2 6 0-16,2 9 0 0,-2 6 0 16,2 3 0-16,0 2 0 0,0 0 0 15,0 0 0-15,2 4-365 0,4-1-1036 16,5 1-243-16</inkml:trace>
  <inkml:trace contextRef="#ctx0" brushRef="#br1" timeOffset="-207450.56">6474 13417 4133 0,'0'0'1073'0,"0"0"-453"0,0 0-32 0,0 0 505 15,54 2-545-15,-25-9-411 0,-6-1-137 16,-3-2 0-16,1-1 0 0,0-2 0 16,-5-2 0-16,-1 0 0 15,-5-2 0-15,0 1 0 0,-1-1 0 0,-5 2 0 16,-4-2 0-16,0 3 0 16,-6 2 0-16,-3 0 0 0,-3 3 0 15,-5 3 0-15,-3 1 0 0,-5 5 0 16,-2 0 0-16,0 6 0 0,0 6 0 15,-4 6 0-15,6 3 0 16,3 6 0-16,1 5 0 0,4 1 0 16,7 1 0-16,6 0 0 0,4-2 0 15,6 0 0-15,9-2 0 16,-1-4 0-16,5-3 0 0,6-4 0 16,-5-6 0-16,7-4 0 0,4-9 0 15,0-4 0-15,-2-7 0 0,2-6-565 16,-2-5-315-16,-10 4-193 0,-1-4-1944 0</inkml:trace>
  <inkml:trace contextRef="#ctx0" brushRef="#br1" timeOffset="-207112.97">6778 13482 5522 0,'0'0'1517'0,"0"0"-925"0,0 0-104 16,0 0-415-16,41-37-73 0,-22 17 0 15,0-3 0-15,-3 0 0 16,-1 0 0-16,1 3 0 0,-5 0 0 16,-5 2 0-16,-2 2 0 0,-4 0 0 15,-4 3 0-15,-2 2 0 0,-9 2 0 16,1 6 0-16,1 3 0 16,-7 9 0-16,-1 10 0 0,0 6 0 15,0 5 0-15,1 3 0 0,3-2 0 16,7 0 0-16,4-2 0 0,6-2 0 15,0-4 0-15,12-2 0 0,7-4 0 16,1-5 0-16,7-5 0 0,4-6 0 16,7-3 0-16,3-9 0 15,2-6 0-15,9-4 0 0,-2-5-33 0,-11 5-2364 16,-2-3-656-16</inkml:trace>
  <inkml:trace contextRef="#ctx0" brushRef="#br1" timeOffset="-206874.72">7194 12778 6334 0,'0'0'717'0,"0"0"424"0,0 0-1141 16,0 0 0-16,-27 33 0 15,16 0 0-15,3 10 0 0,6 7 0 16,2 1 0-16,2 4 0 0,6 4 0 15,3 4 0-15,-1 4 0 0,-4-1 0 16,-2 0 0-16,-4-4 0 0,2-8 0 16,-2-8 0-16,5-9 0 0,-5-14 0 15,4-7 0-15,-2-9 0 16,2-7-861-16,-4 0-892 0,4-16-592 0</inkml:trace>
  <inkml:trace contextRef="#ctx0" brushRef="#br1" timeOffset="-206469.01">7220 13250 1908 0,'0'0'989'0,"0"0"203"16,0 0-347-16,0 0-101 0,0 0 445 15,0 0-477-15,0 0-144 0,0 0-523 16,0 0-45-16,-4-6 0 0,4 4 0 16,4-3 0-16,7-1 0 15,-1-2 0-15,7-1 0 0,3 2 0 16,-3 4 0-16,1 2 0 0,1 1 0 16,-4 3 0-16,-1 2 0 0,-8 0 0 15,0 5 0-15,-6 3 0 0,0 3 0 16,-6 5 0-16,-4 0 0 0,-7 2 0 15,-7 2 0-15,3 2 0 16,-2 1 0-16,2-1 0 0,1-2 0 16,-1-1 0-16,11-6 0 0,4-3 0 15,6-5 0-15,6-4 0 16,10-3 0-16,9-3 0 0,12-2 0 16,-2-7 0-16,5-3 0 0,1 0 0 15,0 0-569-15,-16 4-624 0,2 0-1676 0</inkml:trace>
  <inkml:trace contextRef="#ctx0" brushRef="#br1" timeOffset="-206067.62">7735 13239 4738 0,'0'0'712'0,"0"0"-392"0,0 0 4 0,0-33-284 16,0 21 12-16,0 1 260 0,-10 2 33 15,-5 0 55-15,-3 6 176 0,-3 3-272 16,0 8-235-16,-3 7-69 16,-3 4 0-16,4 2 0 0,2 1 0 15,7 0 0-15,4-3 0 0,5 0 0 16,10 0 0-16,9 0 0 0,9-2 0 15,8-2 0-15,10-3 0 0,7-3 0 16,5 0 0-16,3 0 0 0,-2 1 0 16,-7 3 0-16,-5 3 0 15,-22 5 0-15,-15 4 0 0,-14 6 0 0,-18 3 0 16,-14 4 0-16,-8 0 0 16,-11-1 0-16,-5-4 0 0,1-6 0 15,2-6 0-15,19-8-277 0,2-9-1496 16</inkml:trace>
  <inkml:trace contextRef="#ctx0" brushRef="#br1" timeOffset="-204670.79">4467 14240 3093 0,'0'0'3009'0,"0"0"-2236"0,0 0-145 0,0 0 61 15,0 0-689-15,0 0 0 0,0 0 0 16,0 0 0-16,0 0 0 0,0 0 0 15,-16-13 0-15,5 12 0 0,1 1 0 16,-7 0 0-16,-3 0 0 0,-9 3 0 16,0 0 0-16,0-2 0 0,-2 2 0 15,2-3 0-15,-2 1 0 16,-2 1 0-16,8 0 0 0,0 1 0 16,7 1 0-16,3-1 0 0,5 2 0 15,1-2 0-15,7 0 0 0,-2 3 0 16,2 1 0-16,2 1 0 15,0 5 0-15,0 2 0 0,6 0 0 16,-1-2 0-16,1 2 0 0,4 3 0 16,-4 1 0-16,1 5 0 0,-3-2 0 15,2 2 0-15,-2-1 0 16,0 0 0-16,-4-3 0 0,0 0 0 16,0-3 0-16,0-2 0 0,0-5 0 15,0-3 0-15,0-2 0 0,0-4 0 16,0 1 0-16,0-2 0 0,0 0 0 15,2 0 0-15,-2-3 0 0,4-5 0 16,7-5 0-16,-1-3 0 0,7 1 0 16,7 2 0-16,-1 3 0 0,2 3 0 15,2 4 0-15,4 0 0 16,-4 3 0-16,-1 0 0 0,1 3 0 16,-2 3 0-16,0 2 0 0,-2 4 0 15,-7 4 0-15,1 3 0 0,-5 5 0 16,-4 0 0-16,1 2 0 15,-9 0 0-15,0 1 0 0,-4-2 0 16,-7 1 0-16,-3 0 0 0,-5 0 0 16,-1-1 0-16,-11-1 0 15,-1-4 0-15,-5-1 0 0,2-5 0 16,-2-3 0-16,4-7 0 0,2-6 0 16,0-6 0-16,4-6 0 0,2-4 0 15,9 0 0-15,3 4 0 0,11 1 0 16,4 1 0-16,11 1 0 0,9 2-85 15,7-1-1063-15,-2 4-157 0,-2-2-2821 16</inkml:trace>
  <inkml:trace contextRef="#ctx0" brushRef="#br1" timeOffset="-204389.54">4750 14656 6374 0,'0'0'1005'0,"0"0"-192"0,0 0-813 0,0 0 0 0,0 0 0 16,0 0 0-16,0 0 0 0,0 0 0 15,64-23 0-15,-12 6 0 0,6-1 0 16,2-1 0-16,8-2 0 0,0 0 0 16,-2 3 0-16,-6 2 0 0,-4 1-53 15,-19 6-2136-15,-4-2-1204 0</inkml:trace>
  <inkml:trace contextRef="#ctx0" brushRef="#br1" timeOffset="-203798.55">5680 14179 4057 0,'0'0'1305'0,"0"0"272"0,-4-35-589 15,0 27-723-15,-4 0-265 0,-7 2 0 16,1 5 0-16,-7 1 0 0,3 8 0 16,-7 10 0-16,2 8 0 0,-2 8 0 15,1 9 0-15,1 7 0 16,2 5 0-16,5 5 0 0,1 2 0 16,3 4 0-16,3-1 0 0,7-4 0 15,2-3 0-15,11-7 0 0,1-7 0 16,9-10 0-16,6-11 0 0,4-12 0 15,6-8 0-15,4-12 0 0,1-11 0 16,-1-6 0-16,-8-6 0 0,-6 1 0 16,-11 2 0-16,-11 1 0 15,-5 7 0-15,-11 2 0 0,-5 5 0 16,-7 3 0-16,-2 8 0 0,-6 4 0 16,-2 10 0-16,2 9 0 0,-4 6 0 15,8 1 0-15,0-1 0 16,11-3 0-16,1-7 0 0,9-5-1253 15,6-6-1020-15</inkml:trace>
  <inkml:trace contextRef="#ctx0" brushRef="#br1" timeOffset="-203040.63">6557 14280 2865 0,'0'0'1817'0,"0"-33"-777"0,-4 22-332 0,4 6-171 0,0 4 439 16,-6-2-727-16,1 3-249 0,1 0 0 16,-2 8 0-16,0 7 0 15,-4 17 0-15,3 9 0 0,5 10 0 16,2 4 0-16,0 0 0 0,2 3 0 16,5 1 0-16,-5-3 0 0,2-3 0 15,0-4 0-15,2-6 0 16,-6-6 0-16,4-7 0 0,-4-6 0 15,2-11 0-15,2-7-1017 0,1-3-556 16,-3-6-572-16</inkml:trace>
  <inkml:trace contextRef="#ctx0" brushRef="#br1" timeOffset="-202744.64">6658 14780 2269 0,'0'0'3641'0,"0"0"-2576"0,0 0 152 15,42-18-1217-15,-26 6 0 0,5-4 0 16,-5-2 0-16,5 0 0 0,0-1 0 16,-7 2 0-16,3 1 0 15,-7 3 0-15,-4 2 0 0,-6 3 0 16,0 2 0-16,0 0 0 0,0-1 0 16,-10 1 0-16,-5-1 0 0,-3 2 0 15,-3 5 0-15,-4 10 0 0,5 5 0 16,-1 8 0-16,4 4 0 15,1 4 0-15,6 1 0 0,3 1 0 16,7-2 0-16,2-2 0 0,13-3 0 16,1-4 0-16,9-8 0 15,4-3 0-15,2-6 0 0,4-4-209 16,-12-1-1079-16,2 0-409 0</inkml:trace>
  <inkml:trace contextRef="#ctx0" brushRef="#br1" timeOffset="-202512.88">7183 14654 6907 0,'0'0'776'0,"-41"-20"-267"16,24 18-509-16,3 2 0 0,1 5 0 16,3 6 0-16,0 6 0 0,6 2 0 15,0 6 0-15,4 0 0 16,4 2 0-16,4 1 0 0,4 0 0 15,3-2 0-15,5-5 0 0,-1-3 0 16,6-6 0-16,-2-6 0 0,1-6 0 16,7-6 0-16,-4-12 0 15,-2 3-105-15,-2-9-1379 0</inkml:trace>
  <inkml:trace contextRef="#ctx0" brushRef="#br1" timeOffset="-202061.93">7371 14255 6807 0,'0'0'828'0,"0"0"-271"0,0 0-557 16,0 0 0-16,0 0 0 0,0 0 0 16,0 54 0-16,2-15 0 0,7 9 0 15,1 2 0-15,2 1 0 16,3 2 0-16,-9 0 0 0,4 2 0 16,-5-5 0-16,-3-3 0 0,-2-1 0 15,0-6 0-15,-2-6 0 16,-3-7 0-16,5-7 0 0,-4-8-1009 15,2-6-604-15</inkml:trace>
  <inkml:trace contextRef="#ctx0" brushRef="#br1" timeOffset="-201877.62">7289 14612 6162 0,'0'0'693'0,"0"0"595"15,0 0-1239-15,0 0-49 0,0 0 0 16,0 0 0-16,0 0 0 0,0 0 0 15,0 0 0-15,0 0 0 0,37 7 0 16,-12-6 0-16,2-2 0 0,4-4 0 16,0-1-485-16,-2 0-391 0,-9 3-1313 15,-1 0-240-15</inkml:trace>
  <inkml:trace contextRef="#ctx0" brushRef="#br1" timeOffset="-201581.58">7555 14620 5938 0,'0'0'861'0,"0"0"-181"0,0 0-68 16,0 0-511-16,0 34-101 0,0-3 0 16,0 7 0-16,7 0 0 0,-3-4 0 15,6-3 0-15,7 0 0 0,-1-8 0 16,1-2 0-16,-1-8 0 0,3-5 0 15,-3-6 0-15,-1-6 0 0,-3-8 0 16,3-7 0-16,-9-5 0 0,-2 0 0 16,2-4 0-16,-6 2 0 15,0 4 0-15,0-2 0 0,0 5 0 16,0 1 0-16,-4 4 0 0,4 1 0 16,0 2 0-16,0 1-397 0,0 0-912 15,0 2-3585-15</inkml:trace>
  <inkml:trace contextRef="#ctx0" brushRef="#br1" timeOffset="-201098.64">7783 14828 2581 0,'0'0'1925'0,"0"0"-849"16,0 0-304-16,0 0-227 0,0 0 179 15,0 0-268-15,0 0-343 0,0 0-113 16,0 0 0-16,25-49 0 0,-25 24 0 15,2-1 0-15,2 4 0 0,0 0 0 16,2 2 0-16,-2 2 0 0,-2 5 0 16,2 5 0-16,-4 3 0 15,2 4 0-15,1 0 0 0,-1 1 0 16,2 1 0-16,-2 1-641 0,2 4 49 16,2 0-505-16,2-1 29 0,-1 0 207 15,-1-2 713-15,2 2 148 0,-6-2 388 16,2 2 285-16,-4 4-81 15,0 5 108-15,0 8 309 0,0 6-429 16,0 1-115-16,2-4-465 0,9-5 0 16,7-2 0-16,13-4 0 15,6-3 0-15,7-6 0 0,3-5 0 16,5-9 0-16,6-5 0 0,-4-6 0 16,-3-4 0-16,-5-1 0 0,-9-1 0 15,-8 1 0-15,-8 3 0 0,-7 1 0 16,-10 0 0-16,-4 5 0 0,-10 3 0 15,-9 6 0-15,1 7 0 0,-11 13 0 16,0 7 0-16,-2 11 0 0,0 5 0 16,0 2 0-16,4 1 0 15,10-4 0-15,13-9 0 0,11-7 0 16,13-11-257-16,15-7-927 0,-8-1-121 16,10-7-1784-16</inkml:trace>
  <inkml:trace contextRef="#ctx0" brushRef="#br1" timeOffset="-200791.77">8812 14517 5802 0,'0'0'1725'0,"0"0"-1081"0,-41-32-623 0,18 33-21 16,-4 5 0-16,-4 7 0 0,0 4 0 16,0 4 0-16,-4 1 0 0,6 1 0 15,8-3 0-15,11-1 0 0,4-3 0 16,6-1 0-16,12-3 0 0,9 0 0 15,4-3 0-15,8 2 0 0,4-3 0 16,0 1 0-16,5 2 0 0,-5 5 0 16,0 0 0-16,-2 2 0 15,-4 5 0-15,-10-1 0 0,-9 2 0 16,-8 0 0-16,-4 3 0 0,-16 0 0 16,-5 2 0-16,-10-3 0 0,-10-4 0 15,-3-3 0-15,3-5 0 16,-4-3 0-16,5-6 0 0,5-4 0 15,8-1-545-15,7-2-3669 0</inkml:trace>
  <inkml:trace contextRef="#ctx0" brushRef="#br1" timeOffset="-199299.86">4198 15637 5418 0,'0'0'760'0,"-10"43"-47"0,10-10-9 0,0 6-308 0,2 7-195 0,6 7-201 16,-1 5 0-16,3 5 0 15,0 5 0-15,1 3 0 0,-1-2 0 16,0-3 0-16,-4-4 0 0,5-10 0 16,-5-10 0-16,2-8 0 15,0-11 0-15,1-13 0 0,1-10 0 16,2-15-597-16,3-19-880 0,-9 2-352 15,4-13-1588-15</inkml:trace>
  <inkml:trace contextRef="#ctx0" brushRef="#br1" timeOffset="-199125.91">4477 15568 5914 0,'-4'36'689'0,"4"0"-141"0,0 10 324 16,4 1-703-16,-2 4-169 0,7 9 0 15,-5 5 0-15,2 4 0 0,0 4 0 16,0 1 0-16,3-4 0 16,-7-4 0-16,2-5 0 0,0-10 0 15,2-7 0-15,-6-9 0 0,0-11-485 16,2-11-1800-16,-4-8-436 0</inkml:trace>
  <inkml:trace contextRef="#ctx0" brushRef="#br1" timeOffset="-198970.44">4341 16258 6967 0,'0'0'816'0,"0"0"-424"0,35-25-375 15,-12 11-17-15,2 1 0 0,2 1 0 16,-1-1 0-16,-5 1 0 0,6 2 0 16,-4 1 0-16,1 4 0 0,-3 3-37 15,-6 2-1431-15,-3 0-561 0</inkml:trace>
  <inkml:trace contextRef="#ctx0" brushRef="#br1" timeOffset="-198665.9">4740 16159 6967 0,'0'0'920'0,"0"0"-615"16,-48-27-305-16,40 25 0 15,2 2 0-15,0 4 0 0,-3 10 0 16,3 12 0-16,0 6 0 0,6 7 0 15,0 0 0-15,0-3 0 0,10-2 0 16,1-3 0-16,-1-4 0 16,7-2 0-16,-5-9 0 0,7-4 0 15,-3-8 0-15,5-7 0 0,-7-9 0 16,3-8 0-16,-5-5 0 0,-4-5 0 16,-1-4 0-16,-7 1 0 0,-4-2 0 15,-5 1 0-15,-3 0 0 0,-1 0 0 16,-3 2 0-16,6 4 0 0,-1 9 0 15,7 7-557-15,2 7-556 0,2 0-1828 0</inkml:trace>
  <inkml:trace contextRef="#ctx0" brushRef="#br1" timeOffset="-198200.86">4893 16186 5914 0,'0'38'881'16,"0"0"-305"-16,-4 6 64 0,-2-3-552 15,1-2-16-15,3-7-51 0,2-8-21 16,0-9 0-16,7-6 0 16,3-7 0-16,4-8 0 0,5-13 0 15,6-7 0-15,0-12 0 0,-3-7 0 16,9-1 0-16,-8-3 0 0,2 3 0 16,-2 3 0-16,-5 4 0 0,-1 10 0 15,-7 8 0-15,-6 10 0 0,-2 6 0 16,-2 5 0-16,0 2 0 0,0 10 0 15,0 12 0-15,0 9 0 0,0 6 0 16,-2 3 0-16,2-4 0 16,0-3 0-16,2-3 0 0,4-7 0 15,5-6 0-15,1-6 0 0,5-6 0 16,-5-6 0-16,3-6 0 0,-3-9 0 16,0-7 0-16,1-7 0 15,1-3 0-15,3-3 0 0,-5 0 0 16,1-2 0-16,-1 5 0 0,-2 6 0 15,-3 10 0-15,-3 8 0 16,-4 6 0-16,0 1 0 0,0 10 0 0,0 8 0 16,-4 10 0-16,4 5 0 15,0 1 0-15,0 1 0 0,0-3 0 16,4-2 0-16,-4-3 0 0,4-8 0 16,2-3 0-16,-2-5 0 0,2-6-193 15,-4-2-759-15,1-3-41 0,3 0-1424 16,-4-4-160-16</inkml:trace>
  <inkml:trace contextRef="#ctx0" brushRef="#br1" timeOffset="-197948.96">5430 16315 2421 0,'0'0'3169'0,"0"0"-2253"0,0 0-55 0,0 0-36 0,35-38-825 0,-14 13 0 16,0-2 0-16,-5-4 0 0,5 1 0 16,-9 0 0-16,1 0 0 15,-5-1 0-15,-4 5 0 0,-4 1 0 16,-6 3 0-16,-4 6 0 0,-1 6 0 15,-5 6 0-15,1 7 0 16,1 10 0-16,-3 8 0 0,3 10 0 16,1 7 0-16,-3 8 0 0,-1 1 0 15,7 3 0-15,6-4 0 0,4-6 0 16,6-8 0-16,11-9 0 0,7-10 0 16,7-8 0-16,11-10 0 0,12-14 0 15,3-8 0-15,-5 1-1033 0,0-6-2185 0</inkml:trace>
  <inkml:trace contextRef="#ctx0" brushRef="#br1" timeOffset="-197283.33">5918 15980 5294 0,'0'0'1032'0,"0"0"-299"0,0 0 367 0,0 0-1067 15,0 0-33-15,0 0 0 0,0 0 0 16,-27 57 0-16,23-25 0 0,2 3 0 15,2-3 0-15,0 1 0 16,6 0 0-16,-2-3 0 0,7-4 0 16,-1-3 0-16,-2-5 0 0,3-7 0 15,1-2 0-15,1-6 0 0,1-5 0 16,3-9 0-16,-3-4 0 0,5-6 0 16,-5-4 0-16,1 0 0 0,-3 2 0 15,2 4 0-15,-7 7 0 0,-3 7-209 16,2 5-335-16,-2 4 56 0,-2 9 55 15,6 7 345-15,-1 6 88 0,-5 1 0 16,6-4 4-16,-4-2 8 16,2-4 229-16,5-4-17 0,-1-6-28 15,2-5 84-15,5-2-156 0,-3-3 60 16,3-7 156-16,-3-2-183 0,-3-2-157 16,1-1 0-16,-4-3 0 15,-6 0 0-15,-2-3 0 0,0-1 0 16,-2-1 0-16,-2-2 0 0,0 2 0 15,-2 0 0-15,0 1 0 16,-5 2 0-16,5 3-69 0,2 3-999 16,-2 3 23-16,6 6-147 0,0 0-1357 0</inkml:trace>
  <inkml:trace contextRef="#ctx0" brushRef="#br1" timeOffset="-196959.47">6547 16003 4974 0,'0'0'1408'0,"0"0"-707"0,-50-23-77 16,31 15-139-16,-1 1-485 0,1 3 0 15,0 4 0-15,5 0 0 0,-3 9 0 16,3 8 0-16,4 5 0 0,3 7 0 16,3 3 0-16,4 3 0 15,9 1 0-15,7-3 0 0,5-6 0 16,6-3 0-16,0-10 0 0,4-6 0 15,2-6 0-15,-4-4 0 16,-3-6 0-16,-5-2 0 0,-4-4 0 16,-7 0 0-16,-4-2 0 0,-6-1 0 15,0-1 0-15,-6-1 0 0,0 3 0 16,-2 1 0-16,1 4 0 0,-3 3 0 16,0 3 0-16,3 3-233 0,3 2-1304 15,2 0-343-15,-2 0-942 0</inkml:trace>
  <inkml:trace contextRef="#ctx0" brushRef="#br1" timeOffset="-196640.6">6710 16296 2649 0,'0'0'2349'0,"0"0"-1465"0,0 0 105 16,0 0-357-16,0 0-216 0,0 0-143 16,0-45-273-16,-4 22 0 0,-2-5 0 15,-1-2 0-15,3-1 0 0,0-1 0 16,4 4 0-16,0 6 0 0,4 5 0 15,2 4 0-15,1 5 0 0,7-2 0 16,7 0 0-16,12-5 0 16,12-5 0-16,3-3 0 0,10-3 0 15,0 1 0-15,-1 1-793 0,-15 7-376 16</inkml:trace>
  <inkml:trace contextRef="#ctx0" brushRef="#br1" timeOffset="-196141.2">7094 15468 6743 0,'0'0'148'0,"-16"41"52"0,8-9 176 16,5 10 8-16,3 7-116 0,7 6-195 16,-1 3-73-16,4 6 0 0,-2 4 0 15,3 1 0-15,-5 4 0 0,-2-1 0 16,2-1 0-16,-2-3 0 0,-4-8 0 15,0-7 0-15,0-9 0 0,0-10-205 16,-4-12-659-16,4-10-249 16,0-11-2324-16</inkml:trace>
  <inkml:trace contextRef="#ctx0" brushRef="#br1" timeOffset="-195857.96">7094 16097 6246 0,'0'0'1021'15,"0"0"-373"-15,0 0-371 16,4-34-277-16,13 11 0 0,6-2 0 16,8-1 0-16,0 5 0 0,4 4 0 15,-4 6 0-15,-2 5 0 0,-4 6 0 16,-5 2 0-16,-9 7 0 0,-5 4 0 16,-2 5 0-16,-8 4 0 0,-6 4 0 15,-3 2 0-15,-8 3 0 0,1 2 0 16,-1 3 0-16,-4 3 0 0,9-1 0 15,1-2 0-15,7-1 0 0,8-8 0 16,2-6 0-16,8-4 0 16,11-9 0-16,6-5 0 0,8-4 0 15,9-8 0-15,-3-6 0 0,6-2 0 16,-9 2-2002-16,-7-2-2064 0</inkml:trace>
  <inkml:trace contextRef="#ctx0" brushRef="#br1" timeOffset="-195159.37">8324 15974 3125 0,'0'0'2497'0,"-41"-49"-1937"0,12 25 269 0,4 5-181 0,-2 7-224 15,7 7-315-15,-1 6-109 0,4 13 0 16,3 12 0-16,2 6 0 0,1 6 0 16,3 4 0-16,2 0 0 15,6 0 0-15,0-4 0 0,6-5 0 16,2-6 0-16,9-5 0 0,-3-6 0 15,3-8 0-15,3-7 0 0,1-5 0 16,2-10 0-16,2-10 0 16,-3-2 0-16,-1-2 0 0,-4 3 0 15,-3 3 0-15,-4 5 0 0,1 7 0 16,-7 6 0-16,4 4 0 0,0 18 0 16,3 6 0-16,1 10 0 0,3 4 0 15,-5-3 0-15,0-3 0 0,1-6 0 16,5-6 0-16,-1-6 0 0,-3-8 0 15,5-6-449-15,-7-1-531 0,-2-9-1914 16</inkml:trace>
  <inkml:trace contextRef="#ctx0" brushRef="#br1" timeOffset="-194788.55">8796 15983 6354 0,'0'0'925'0,"-52"-37"-537"16,29 18 68-16,-2 6-387 16,1 3-69-16,1 6 0 0,2 2 0 15,0 4 0-15,-1 5 0 0,1 5 0 16,7 5 0-16,-3 2 0 0,7 2 0 16,6 0 0-16,4-2 0 0,8-1 0 15,10-1 0-15,7-4 0 0,12-2 0 16,-1-1 0-16,7-5 0 0,-6-1 0 15,9-1 0-15,-9-1 0 0,-4 3 0 16,-2 2 0-16,-6 1 0 16,-13 3 0-16,-1-1 0 0,-11 3 0 15,-7 2 0-15,-9 2 0 0,-5 4 0 16,-10 1 0-16,-6 1 0 0,0 0 0 16,-5-6 0-16,7-3 0 15,4-7 0-15,8-7 0 0,7-6 0 16,8-7 0-16,8-7 0 0,8-6-717 15,13-2-232-15,6-1-911 16,-1 7 479-16,1-1 172 0</inkml:trace>
  <inkml:trace contextRef="#ctx0" brushRef="#br1" timeOffset="-194338.57">9164 15960 4822 0,'0'0'1124'0,"0"0"-139"15,0 0-405-15,0 0-44 0,0 0-391 16,0 0-145-16,-5-44 0 16,-1 25 0-16,0-1 0 0,-4 3 0 15,-1 3 0-15,-3 3 0 0,1 5 0 16,-7 4 0-16,-5 2 0 0,2 8 0 16,-6 9 0-16,2 2 0 15,-4 6 0-15,5 1 0 0,3 1 0 16,2-4 0-16,11-3 0 0,6-5 0 15,0-4 0-15,12-2 0 0,8 1 0 16,9-3 0-16,12 0 0 16,7-4 0-16,7 0 0 0,1-2 0 15,-2 2 0-15,-5 2 0 0,-1-1 0 16,-13 5 0-16,-11 0 0 0,-5 4 0 16,-13 3 0-16,-2 7 0 0,-17 5 0 15,-10 4 0-15,-8 4 0 0,-8 2 0 16,-9 0 0-16,1-2 0 0,3-8 0 15,11-9 0-15,4-9 0 0,18-10 0 16,5-7 0-16,10-15 0 16,16-13-45-16,13-10-855 0,11-6 115 15,11 0-599-15,7-2 111 0,-6 4 409 16,0 4 168-16,-9 6 367 0,-16 11-131 16,-2 5-988-16</inkml:trace>
  <inkml:trace contextRef="#ctx0" brushRef="#br1" timeOffset="-194198.88">9385 15880 3137 0,'0'0'1961'15,"0"0"-753"-15,0 0 273 16,0 0-1076-16,-27 48-405 0,12-14 0 16,5 6 0-16,4 3 0 0,0 0 0 15,6-1 0-15,-4-2 0 0,4-3 0 16,0-5 0-16,4-7 0 0,-4-8 0 16,6-8 0-16,-2-6 0 0,-2-6-753 15,6-3-1084-15,-1-17-872 0</inkml:trace>
  <inkml:trace contextRef="#ctx0" brushRef="#br1" timeOffset="-194106.55">9457 15652 7111 0,'0'0'200'0,"0"0"-200"16,0 0-236-16,0 0-1193 0,0 0-1692 16</inkml:trace>
  <inkml:trace contextRef="#ctx0" brushRef="#br1" timeOffset="-193410.89">9641 15973 4766 0,'0'0'780'0,"0"0"-572"16,0 0 168-16,0 0 61 0,0 0-281 15,0 0 40-15,-19-32 240 0,17 25-100 16,-2 1 12-16,0 1-195 16,-8 2-153-16,-3 6 0 0,-1 12 0 0,-5 10 0 15,-2 11 0-15,3 8 0 16,1 6 0-16,0 4 0 0,5-1 0 16,4-2 0-16,3-9 0 0,9-9 0 15,13-9 0-15,1-10 0 0,9-9-97 16,2-5-143-16,4-15 128 0,-4-7 36 15,4-8 0-15,-8-2 60 0,-5-2 12 16,-1 3-16-16,-11 4 20 16,-2 5 100-16,-4 8 88 0,0 4-16 15,-4 4 9-15,4 3-181 0,0 1 0 16,-2 1 0-16,2 2 0 0,0 11 0 16,6 11 0-16,5 8 0 0,1 8 0 15,2-1 0-15,3 0 0 16,-7 1 0-16,-3 3 0 0,-3 5 0 15,-4 4 0-15,-13 6 0 0,-5 2 0 16,-5-1 0-16,-8 1 0 0,-4-3 0 16,-2-2 0-16,-1-8 0 15,1-7 0-15,2-11 0 0,8-11 0 16,4-9 0-16,9-5 0 0,4-13 0 16,3-12 0-16,3-13 0 0,4-12 0 15,4-10 0-15,7-7 0 0,11-4 0 16,7-3 0-16,9-2 0 0,5-2-365 15,-2-3-559-15,-8 18-329 0,-2 3-2505 0</inkml:trace>
  <inkml:trace contextRef="#ctx0" brushRef="#br1" timeOffset="-193114.83">9883 15881 6206 0,'0'0'1269'0,"-10"49"-805"0,5-14-211 0,5 6-253 0,0 3 0 15,5 4 0-15,-3-1 0 16,6-1 0-16,-6-5 0 0,6-5 0 0,-2-6 0 16,1-6 0-16,-3-8 0 0,0-7 0 15,-2-8 0-15,2-1 0 16,0-10 0-16,2-15 0 0,7-18 0 16,1-9 0-16,1-5 0 0,-3 5 0 15,3 9 0-15,-5 7 0 0,-4 11 0 16,0 10 0-16,-1 9 0 0,-5 6 0 15,6 14 0-15,2 13 0 0,2 11 0 16,-3 10 0-16,-5 4 0 16,-2-2 0-16,0-1 0 0,-2-5 0 15,4-12 0-15,6-12 0 0,4-15 0 16,3-5-2458-16,-1-15-1808 0</inkml:trace>
  <inkml:trace contextRef="#ctx0" brushRef="#br1" timeOffset="-192467.89">10393 15925 5978 0,'0'0'1113'0,"0"0"-693"0,0 0-84 0,0 49 9 0,-4-5-345 16,2 8 0-16,2 1 0 0,-4-7 0 15,4-3 0-15,0-8 0 16,0-5 0-16,4-10 0 0,2-5 0 0,-1-6 0 16,-5-5 0-16,6-4 0 0,-2-4 0 15,6-12 0-15,3-14 0 16,1-9 0-16,3-4 0 0,-3 1 0 16,-1 8 0-16,-3 3 0 0,0 8 0 15,1 7 0-15,-7 7 0 0,-2 8 0 16,2 1 0-16,0 8 0 0,6 13 0 15,1 6 0-15,-5 7 0 0,0 0 0 16,0-2 0-16,-2-1 0 16,-4-4 0-16,5-3 0 0,-3-8 0 15,2-5 0-15,0-7 0 0,2-4 0 16,9-7 0-16,-3-12 0 0,9-11 0 16,-5-9 0-16,5-3 0 0,0 1 0 15,-1 2 0-15,-3 4 0 16,-3 8 0-16,-8 9 0 0,-1 9 0 15,-3 6 0-15,-2 3 0 16,0 0 0-16,0 7 0 0,-2 7 0 0,-3 9 0 16,-1 6 0-16,2 6 0 0,-6 1 0 15,4-2 0-15,-1-3 0 16,3-2 0-16,0-7 0 0,4-9-401 16,4-4-803-16,-4-5-365 0</inkml:trace>
  <inkml:trace contextRef="#ctx0" brushRef="#br1" timeOffset="-191907.7">10945 16194 5566 0,'0'0'1017'0,"0"0"319"0,42-49-1063 0,-36 31-273 15,4 0 0-15,-6-3 0 0,3-1 0 16,-7-3 0-16,4-3 0 0,-2-2 0 16,2-2 0-16,0-3 0 0,-2 0 0 15,2 2 0-15,-4 3 0 16,0 7 0-16,0 9 0 0,0 8 0 15,0 4 0-15,-4 2 0 0,-2 10 0 16,-4 13 0-16,-11 21 0 0,0 14 0 16,-1 10 0-16,7 1 0 0,3-8 0 15,8-7 0-15,8-11 0 16,2-10 0-16,10-13 0 0,9-10 0 16,-2-7 0-16,4-7 0 0,8-10 0 15,-8-8 0-15,4-5 0 0,-4-4 0 16,-7 0 0-16,-5 0 0 0,-3 2 0 15,-1 2 0-15,-5 2 0 0,-2 4 0 16,0 3 0-16,-4 4 0 16,0 6 0-16,0 4 0 0,0 4 0 15,0 3 0-15,2 8 0 0,6 12 0 16,-8 5 0-16,2 5 0 0,-2 4 0 16,0-3 0-16,-2 0 0 0,-6-3 0 15,2-5 0-15,6-6 0 16,-6-8 0-16,6-5 0 0,0-5 0 15,0-2 0-15,2-3 0 16,6-10 0-16,9-9 0 0,-1-10 0 0,5-4 0 16,-1 1 0-16,-5 3 0 0,6 0 0 15,-9 6 0-15,-2 3 0 16,1 8 0-16,-7 8 0 0,-4 3 0 16,0 4 0-16,0 2 0 0,0 8 0 15,0 14 0-15,0 8 0 0,0 7 0 16,-4 2 0-16,0-5 0 0,1-3 0 15,-1-7 0-15,4-8 0 0,0-11 0 16,4-5 0-16,7-9 0 16,1-15-697-16,3-1-824 0,-5-10-536 0</inkml:trace>
  <inkml:trace contextRef="#ctx0" brushRef="#br1" timeOffset="-191675.51">11524 15368 6242 0,'0'0'1081'0,"0"0"-401"0,0 0-491 0,0 0-189 16,0 0 0-16,0 0 0 0,0 0 0 16,-16 39 0-16,20 16 0 0,6 10 0 15,7 10 0-15,-3 2 0 0,7 4 0 16,-5 2 0-16,-5-3 0 16,1-3 0-16,-4-5 0 0,-1-7 0 15,-3-8 0-15,-4-10 0 0,0-13 0 16,-4-13 0-16,-1-9 0 0,-1-11-1525 15,-4-8-1345-15</inkml:trace>
  <inkml:trace contextRef="#ctx0" brushRef="#br1" timeOffset="-191534.8">11454 15913 7071 0,'0'0'1121'0,"0"0"-1121"0,0 0 0 16,41-29 0-16,-18 25 0 0,2 3 0 15,-2-1 0-15,3-2 0 0,3 0 0 16,-2-3 0-16,4-3 0 15,-4-2 0-15,-4-2 0 0,-2 3-1838 16,-7-3-1303-16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  <inkml:channel name="T" type="integer" max="2.14748E9" units="dev"/>
        </inkml:traceFormat>
        <inkml:channelProperties>
          <inkml:channelProperty channel="X" name="resolution" value="622.47339" units="1/cm"/>
          <inkml:channelProperty channel="Y" name="resolution" value="1100.30225" units="1/cm"/>
          <inkml:channelProperty channel="F" name="resolution" value="22.75278" units="1/deg"/>
          <inkml:channelProperty channel="T" name="resolution" value="1" units="1/dev"/>
        </inkml:channelProperties>
      </inkml:inkSource>
      <inkml:timestamp xml:id="ts0" timeString="2025-01-13T18:20:40.375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7671 3392 2617 0,'0'0'3745'0,"0"0"-2844"0,0 0-701 15,2 36 92-15,-4 4 145 0,-2 13-437 16,4 5 0-16,-6 0 0 0,6-5 0 16,-4 0 0-16,4-4 0 15,0-1 0-15,4-4 0 0,2-7-249 16,0-2-571-16,-2-12-133 0,2-7-1620 0</inkml:trace>
  <inkml:trace contextRef="#ctx0" brushRef="#br0" timeOffset="396.25">7646 3292 5882 0,'0'0'1033'15,"0"-41"-441"-15,11 24-268 0,5 4 37 16,9-2-361-16,2 3 0 0,8-1 0 15,-2 5 0-15,2 3 0 0,-2 4 0 16,-2 2 0-16,-4 8 0 0,-6 5 0 16,-7 3 0-16,-8 6 0 0,-6 5 0 15,-4 4 0-15,-8 2 0 0,-7 0 0 16,3-4 0-16,-5-2 0 16,5-5 0-16,-5-2 0 0,4-7 0 15,3-4 0-15,8-5 0 0,0-3 0 16,1-2-265-16,1-2-651 0,2-1-309 15,-2-4-1756-15</inkml:trace>
  <inkml:trace contextRef="#ctx0" brushRef="#br0" timeOffset="643.94">8066 3626 5078 0,'-6'46'996'16,"2"2"-632"-16,4 7 33 0,0-7 59 15,0-1-348-15,0-3-80 16,0-8 12-16,0-4-32 0,0-10-8 16,0-9 0-16,0-6-20 0,0-7-44 15,0-6-220-15,0-14-12 0,6-18-97 16,2-12-975-16,-2-7 359 0,-2 13-11 15</inkml:trace>
  <inkml:trace contextRef="#ctx0" brushRef="#br0" timeOffset="871.21">8080 3444 3581 0,'-4'-44'1745'0,"4"7"-721"15,-4 2-243-15,4 13 280 0,4 3-1061 16,0 2 0-16,7 3 0 0,1 2 0 16,9 0 0-16,-1 1 0 15,11 1 0-15,0 1 0 0,3 4 0 16,-3 2 0-16,-5 3 0 0,-1 6 0 15,-8 6 0-15,-7 5 0 0,-10 2 0 16,0 3 0-16,-10 3 0 0,-11 1 0 16,0 2 0-16,-10 0 0 0,5-1 0 15,-1-2 0-15,6-5 0 0,0-2 0 16,11-5 0-16,0-6 0 16,8-3 0-16,2-3 0 0,0-1 0 15,2-2 0-15,8-9-361 0,15-16-399 16,-9 1-1225-16,7-7-780 0</inkml:trace>
  <inkml:trace contextRef="#ctx0" brushRef="#br0" timeOffset="1137.15">8444 2886 5534 0,'0'0'816'0,"0"0"209"15,0 0-249-15,0 0-735 0,0 0-41 16,0 0 0-16,0 0 0 0,0 0 0 16,17 62 0-16,-7-18 0 0,-6 8 0 15,-2-1 0-15,2 3 0 0,-4 4 0 16,0 1 0-16,0-2 0 16,-10-3 0-16,4-5 0 0,-4-5 0 15,3-7 0-15,3-8 0 0,0-8 0 16,2-11 0-16,2-5-629 0,-4-10-1284 0</inkml:trace>
  <inkml:trace contextRef="#ctx0" brushRef="#br0" timeOffset="1291.55">8349 3221 6831 0,'0'0'760'0,"0"0"-159"15,0 0-601-15,37-15 0 0,-6 4 0 16,0 1 0-16,7 0 0 0,-5 4 0 15,2 2 0-15,-2 4 0 0,2 0 0 16,-14 1 0-16,1-1-1621 0</inkml:trace>
  <inkml:trace contextRef="#ctx0" brushRef="#br0" timeOffset="5799.26">9800 2518 5874 0,'0'0'877'0,"0"0"-125"0,0 0-63 0,0 0-689 15,0 0 0-15,0 0 0 0,0 0 0 16,52 9 0-16,0-12 0 0,12-5 0 16,8-5 0-16,-2 1 0 15,5 3 0-15,-9 2 0 0,-8 3 0 16,-15 2 0-16,-8 2 0 0,-14 2 0 15,-5 5 0-15,-9 3 0 0,-7 0 0 16,-2 2-857-16,-7-1-440 0,-1-4-2589 0</inkml:trace>
  <inkml:trace contextRef="#ctx0" brushRef="#br0" timeOffset="6135.1">10147 2542 4157 0,'0'0'1209'15,"0"0"-197"-15,0 0 569 16,0 0-1348-16,0 0-233 0,0 0 0 15,0 0 0-15,0 0 0 0,-2 39 0 16,9-4 0-16,-1 3 0 0,2-3 0 16,5 0 0-16,-7 0 0 0,2 2 0 15,-6 0 0-15,-2 0 0 0,0-1 0 16,-6-3 0-16,2-3 0 16,-2-5 0-16,3-5 0 0,-1-6 0 15,0-3 0-15,2-4 0 0,2-4-817 16,-4-2-1516-16,-2-1-881 0</inkml:trace>
  <inkml:trace contextRef="#ctx0" brushRef="#br0" timeOffset="6533.46">9947 3046 6474 0,'0'0'1677'0,"0"0"-1636"0,0 0-41 0,0 0 0 15,37 4 0-15,-2-4 0 0,9-4 0 0,3-2 0 16,-1 0 0-16,1 3 0 15,1-1 0-15,-1 4 0 0,1 0 0 16,-5-2 0-16,-12-1 0 0,-4 0-4099 0</inkml:trace>
  <inkml:trace contextRef="#ctx0" brushRef="#br0" timeOffset="7668.39">10588 2740 3469 0,'0'0'2693'0,"0"0"-2124"0,0 0-49 16,0 0 152-16,0 0-596 16,0 0-56-16,0 0-16 0,0 0 8 15,14 42 104-15,-3-11-75 0,-1 2-41 16,-4-5 0-16,-4 3 0 0,-2-3 0 16,0-3 0-16,0-1 0 0,-2-8 0 15,2-6 0-15,-4-4 0 16,4-6 0-16,0 0 0 0,0 0 0 15,4-14 0-15,2-12 0 0,9-10 0 16,-3-8 0-16,7-1 0 0,-3 3 0 16,1 4 0-16,-3 7 0 0,-1 9 0 15,-5 12 0-15,-6 5 0 0,2 5 0 16,2 4 0-16,1 7 0 16,3 12 0-16,0 8 0 0,1 2 0 15,-1 2 0-15,0-4 0 0,1-1 0 16,3 0 0-16,-1-4 0 0,5-1 0 15,-1-6-709-15,-5-6-568 16,3-4-447-16</inkml:trace>
  <inkml:trace contextRef="#ctx0" brushRef="#br0" timeOffset="7899.69">11119 2794 6667 0,'0'0'84'0,"-16"-44"588"0,5 27 97 15,1 7-769-15,-7 6 0 0,1 3 0 16,1 1 0-16,1 5 0 0,1 6 0 16,3 5 0-16,-4 5 0 0,1 6 0 15,3 4 0-15,2 3 0 0,6 3 0 16,2 1 0-16,2-2 0 16,8-4 0-16,4-5 0 0,3-6 0 15,4-4 0-15,3-6 0 0,-1-8 0 16,4-3 0-16,4-7-433 0,-10-3-872 15,4-5-2364-15</inkml:trace>
  <inkml:trace contextRef="#ctx0" brushRef="#br0" timeOffset="8232.14">11351 2752 7011 0,'0'0'620'0,"-38"-19"-59"0,16 18-561 15,1 2 0-15,0 8 0 0,5 3 0 16,-3 5 0-16,7 3 0 0,1 5 0 16,7 2 0-16,2 2 0 15,2-1 0-15,6 1 0 0,11-6 0 16,4-4 0-16,3-5 0 0,3-7 0 15,6-7 0-15,-6-3 0 0,2-8 0 16,-6-5 0-16,-2-5 0 16,-7-4 0-16,-4 0 0 0,-8 0 0 15,-2 0 0-15,-2 0 0 0,-8-2 0 16,0 1 0-16,-5 3 0 0,5 6 0 16,4 8 0-16,2 7-401 15,-3 0-599-15,7 2-193 0,-4 3-1952 0</inkml:trace>
  <inkml:trace contextRef="#ctx0" brushRef="#br0" timeOffset="8659.15">11508 2894 2985 0,'0'0'2709'15,"0"56"-1993"-15,-7-29 77 0,7-8 47 16,-4-3-691-16,4-7-149 16,0-5 0-16,0-2 0 0,0-2 0 15,0-7 0-15,4-11 0 0,7-14 0 16,-1-6 0-16,3-3 0 0,1 2 0 15,-4 8 0-15,5 5 0 0,-9 7 0 16,0 8 0-16,-2 5 0 16,-4 4 0-16,0 2 0 0,0 0 0 15,0 2 0-15,0 10 0 0,0 6 0 16,0 3 0-16,0 4 0 0,0-1 0 16,0-3 0-16,0-2 0 15,2-1 0-15,-2-3 0 0,5-4 0 0,-1-5 0 16,2-4 0-16,8-4 0 15,3-11 0-15,10-8 0 0,0-7 0 16,4-3 0-16,0 0 0 0,-4 4 0 16,-3 4 0-16,-7 7 0 0,-11 7 0 15,-2 5 0-15,-4 3 0 0,0 1 0 16,0 1 0-16,0 6 0 16,-4 7 0-16,-2 6 0 0,2 3 0 15,2 2 0-15,-2-1 0 0,-3-2 0 16,7 2 0-16,0 2 0 0,0 0-161 15,2 3-1540-15,-2-8 9 0,5-1-401 16</inkml:trace>
  <inkml:trace contextRef="#ctx0" brushRef="#br0" timeOffset="9026.37">11743 3609 7063 0,'0'0'616'0,"0"0"-103"0,0 0-513 16,0 0 0-16,0 0 0 0,11-66 0 16,-5 23 0-16,2-8 0 0,-6-6 0 15,2-10 0-15,-2-12 0 16,3-8 0-16,5-7 0 0,4-1 0 16,3 5 0-16,6 11 0 0,6 10 0 15,-3 14 0-15,1 13 0 0,-2 10 0 16,-8 10 0-16,-1 10 0 0,-1 6 0 15,-5 5 0-15,2 1 0 0,-1 5 0 16,3 4 0-16,3 3 0 16,-7 5 0-16,0 4 0 0,-3 5 0 15,-7 3 0-15,-7 4 0 0,-9 3 0 16,-9 0 0-16,-2-1 0 0,0-3 0 16,-4-5 0-16,4-4 0 0,3-7 0 15,3-5 0-15,11-8 0 16,3-4-397-16,7-12-463 0,15-12-1085 15,-3 2 160-15,9-7-900 0</inkml:trace>
  <inkml:trace contextRef="#ctx0" brushRef="#br0" timeOffset="9216.11">12157 2241 5626 0,'0'0'1345'0,"0"0"-505"0,0 0-459 15,0 0-381-15,0 0 0 0,0 0 0 16,-19 65 0-16,19-19 0 0,0 3 0 15,8 1 0-15,-1 2 0 0,-1 0 0 16,-6 3 0-16,0-1 0 16,0 2 0-16,-2 0 0 0,-7-5 0 15,3-6 0-15,2-10 0 0,4-5 0 16,4-13 0-16,7-9-453 0,1-8-707 16,2-5-293-16,1-4-3309 0</inkml:trace>
  <inkml:trace contextRef="#ctx0" brushRef="#br0" timeOffset="9491.74">12254 2861 6506 0,'0'0'821'0,"0"0"-125"0,0 0-527 16,0 0-169-16,0 0 0 0,52-50 0 15,-26 23 0-15,1 1 0 0,-6 1 0 16,-7 6 0-16,-7-1 0 16,-3 0 0-16,-4 0 0 0,-4 1 0 15,-7 4 0-15,1 7 0 0,-2 6 0 16,-3 2 0-16,3 10 0 0,-9 9 0 15,-4 11 0-15,2 7 0 0,-1 7 0 16,-1 7 0-16,8 0 0 16,5-3 0-16,8-7 0 0,8-9 0 15,12-9 0-15,11-7 0 0,11-9 0 16,3-7 0-16,11-5 0 0,1-9 0 16,5-4 0-16,-16 2-1894 15,-5-2-1447-15</inkml:trace>
  <inkml:trace contextRef="#ctx0" brushRef="#br0" timeOffset="9858.07">12622 2210 6318 0,'0'0'445'0,"0"0"-221"15,0 0 388-15,0 0-216 0,0 0-199 0,14 46-197 16,-3-4 0-16,-5 9 0 0,2 9 0 16,-2 4 0-16,-6 4 0 0,0 3 0 15,0-1 0-15,-10-2 0 0,0-8 0 16,-5-4 0-16,5-12 0 16,4-10 0-16,-1-9 0 0,3-11 0 15,4-8-409-15,0-4-1356 0,-2-9-996 0</inkml:trace>
  <inkml:trace contextRef="#ctx0" brushRef="#br0" timeOffset="10019.52">12521 2783 5050 0,'0'0'2021'0,"0"0"-1069"0,0 0-783 16,43-18-169-16,-12 8 0 0,4 0 0 16,-4-1 0-16,-4 2 0 15,0 0 0-15,0 2 0 0,-2 3 0 16,-9 1 0-16,-4 3-241 0,-7 1-2192 15,-1 3-977-15</inkml:trace>
  <inkml:trace contextRef="#ctx0" brushRef="#br0" timeOffset="10266.21">12814 2911 5746 0,'0'0'1357'0,"43"-37"-305"0,-16 11-1015 15,-6-6-37-15,0-1 0 0,-5-2 0 16,-1 3 0-16,-9 3 0 0,-2 1 0 15,-4 5 0-15,-6 5 0 16,-2 5 0-16,-9 8 0 0,5 5 0 16,-7 12 0-16,-4 14 0 0,-8 13 0 15,0 11 0-15,0 9 0 0,9 3 0 16,3-4 0-16,19-7 0 0,21-7 0 16,16-10 0-16,21-10 0 15,14-6 0-15,11-10 0 0,6-5 0 16,-21-3-637-16,-4-3-772 0</inkml:trace>
  <inkml:trace contextRef="#ctx0" brushRef="#br0" timeOffset="10783.35">14145 2578 7591 0,'0'0'548'0,"0"0"-495"0,-37-7-53 0,10 7 0 0,0 0 0 0,3 1 0 0,1 0 0 0,2 0 0 0,5 0 0 15,1 1 0-15,9 0 0 0,2 0 0 16,-2 4 0-16,1 5 0 0,3 4 0 16,-2 3 0-16,4 2 0 15,11-3 0-15,1-4 0 0,2 0 0 16,13-4 0-16,0 2 0 0,8-1 0 15,3 1 0-15,-3 2 0 0,-6-1 0 16,-5 2 0-16,-7 1 0 16,-11-2 0-16,-2 0 0 0,-4 0 0 15,0 1 0-15,-10-1 0 0,0 0 0 16,-3 0 0-16,-5-1 0 0,-5-1 0 16,2-3 0-16,-4-2 0 15,3-1 0-15,-3-4 0 0,4-1 0 16,5-4 0-16,-1-3 0 0,7-3 0 15,-1-5 0-15,1-1 0 0,6-3-217 16,4-5-807-16,0 7-137 0,4-3-1680 0</inkml:trace>
  <inkml:trace contextRef="#ctx0" brushRef="#br0" timeOffset="11016.42">14313 2145 6434 0,'0'0'953'0,"0"0"-148"0,0 0-805 16,0 0 0-16,-6 50 0 0,6-5 0 15,0 12 0-15,0 8 0 0,0 1 0 16,0 11 0-16,0 4 0 0,-5 2 0 16,-1-1 0-16,-4-5 0 15,0-6 0-15,3-8 0 0,3-16 0 16,4-10 0-16,0-13 0 0,11-16 0 15,5-11 0-15,-1-8-449 0,1-13-3497 0</inkml:trace>
  <inkml:trace contextRef="#ctx0" brushRef="#br0" timeOffset="11211.4">14501 2668 6663 0,'0'0'1024'0,"0"0"-519"16,-10 51-505-16,3-23 0 0,-1 2 0 15,2-1 0-15,0 1 0 16,2-2 0-16,4-1 0 0,0-4 0 16,6-2 0-16,-2-6 0 0,6-3 0 15,1-8 0-15,-5-4-773 0,-2-3-1180 16,2-10-1200-16</inkml:trace>
  <inkml:trace contextRef="#ctx0" brushRef="#br0" timeOffset="11333.35">14631 2376 7151 0,'0'0'780'0,"0"0"-544"16,0 0-211-16,0 0-25 0,0 0-169 15,10 52-659-15,3-29-25 0,3-7-1148 16,-1-1-744-16</inkml:trace>
  <inkml:trace contextRef="#ctx0" brushRef="#br0" timeOffset="11531.7">14821 2746 6514 0,'0'0'1469'0,"0"0"-1260"0,-45-47-209 16,32 32 0-16,-3 5 0 15,-3 5 0-15,3 5 0 0,-5 12 0 16,4 9 0-16,1 8 0 0,-1 5 0 16,3 1 0-16,10-4 0 15,4-2 0-15,4-7 0 0,10-6 0 16,9-9 0-16,4-7 0 0,8-11 0 15,-2-10 0-15,4-9 0 0,-6-8 0 16,0-3 0-16,-10 8-861 0,-4-3-2485 0</inkml:trace>
  <inkml:trace contextRef="#ctx0" brushRef="#br0" timeOffset="11738.22">14933 2288 7851 0,'0'0'332'0,"-13"59"-323"15,5-20-9-15,-2 1 0 0,4 5 0 16,-1 6 0-16,-3 0 0 0,0 3 0 16,4 0 0-16,-3 2 0 15,7 2 0-15,2-5 0 0,6-3 0 16,5-5 0-16,5-11 0 0,5-10-57 16,0-12-991-16,3-12-961 15,-5-6 256-15</inkml:trace>
  <inkml:trace contextRef="#ctx0" brushRef="#br0" timeOffset="11987.82">15038 2822 6518 0,'0'0'997'0,"0"0"-389"15,0 0-539-15,0 0-69 0,42 2 0 16,-18-2 0-16,-1 0 0 16,-2-5 0-16,-5-2 0 0,-1-2 0 15,-1-3 0-15,-7-2 0 0,3 0 0 16,-8-4 0-16,-2 0 0 0,-6-2 0 15,-7-3 0-15,-5 3 0 0,-3 5 0 16,-6 3 0-16,4 11 0 16,-3 7 0-16,1 12 0 0,-6 6 0 15,4 6 0-15,6 2 0 0,5 0 0 16,5-1 0-16,11-3 0 0,13-2 0 16,12-4-469-16,12-8-900 0,-6-7 9 15,2-3-465-15</inkml:trace>
  <inkml:trace contextRef="#ctx0" brushRef="#br0" timeOffset="12298.51">15468 2674 5922 0,'0'0'977'0,"0"0"-481"16,0 0 301-16,-22-37-797 0,1 31 0 15,-6 2 0-15,-2 3 0 0,2 1 0 16,6 6 0-16,5 1 0 0,1 4 0 15,5 1 0-15,4 1 0 0,6 1 0 16,0 2 0-16,6-1 0 16,9 2 0-16,5-1 0 0,3 2 0 15,-2 0 0-15,8-2 0 0,-7 2 0 16,3 0 0-16,-2-3 0 0,-7-1 0 16,-7 0 0-16,-9-1 0 15,-9 1 0-15,-9 1 0 0,-13 3 0 0,-6-4 0 16,-5 1 0-16,-3-6 0 15,8-2 0-15,-1-5 0 0,12-4 0 16,5 0-501-16,11-8-1164 0</inkml:trace>
  <inkml:trace contextRef="#ctx0" brushRef="#br0" timeOffset="13459.15">16241 2762 1464 0,'0'0'1221'0,"0"0"-605"0,0 0 184 0,0 0 717 15,0 0-452-15,0 0-97 0,0 0-427 16,0 0-541-16,0 0 0 16,0 0 0-16,-6 73 0 0,2-23 0 15,2 4 0-15,-2 1 0 0,0 2 0 16,2-2 0-16,-5 1 0 0,-1-5 0 15,2-1 0-15,0-5 0 16,2-5 0-16,-1-7 0 0,3-7 0 16,-2-10 0-16,4-8 0 0,0-8-149 15,0-10-799-15,0-3-961 0,0-11-272 16</inkml:trace>
  <inkml:trace contextRef="#ctx0" brushRef="#br0" timeOffset="13716.59">16165 2651 2973 0,'0'0'5082'16,"0"0"-4945"-16,-8-34-137 0,14 26 0 15,4-2 0-15,5-3 0 0,9 0 0 16,10 0 0-16,1 5 0 16,2 2 0-16,0 6 0 0,-4 3 0 15,-4 10 0-15,-6 5 0 0,-7 3 0 16,-5 4 0-16,-11 3 0 0,0-1 0 15,-7 0 0-15,-7 0 0 16,-3 2 0-16,-5-2 0 0,-3-1 0 16,-2-1 0-16,-4-3 0 0,6-4 0 15,7-5 0-15,3-4 0 0,9-7 0 16,6-1 0-16,2-2-461 0,15-11-768 16,-3 1-71-16,13-8-1485 0</inkml:trace>
  <inkml:trace contextRef="#ctx0" brushRef="#br0" timeOffset="14050.43">16740 2689 7271 0,'0'0'921'16,"0"0"-921"-16,-42-22 0 16,30 10 0-16,-3-1 0 0,1 2 0 15,-3 4 0-15,5 2 0 0,-3 5 0 16,1 10 0-16,-3 10 0 0,5 8 0 15,2 9 0-15,-1 5 0 16,7 0 0-16,4-3 0 0,15-5 0 0,5-6 0 16,7-8 0-16,6-6 0 15,-2-5 0-15,0-7 0 0,2-2 0 16,-4-7 0-16,-6-5 0 0,-2 0 0 16,-7-2 0-16,-8-4 0 0,-6-1 0 15,0-1 0-15,-4 0 0 16,-6 1 0-16,-7 2 0 0,5 2 0 15,-7 1 0-15,9 2 0 0,4 0-1457 16,2 4-384-16,4 2 636 0</inkml:trace>
  <inkml:trace contextRef="#ctx0" brushRef="#br0" timeOffset="14391.76">17039 2663 6162 0,'0'0'1125'0,"0"0"-421"15,-10-35-503-15,4 20-201 0,2 1 0 16,4-4 0-16,-7 3 0 16,3 1 0-16,2 2 0 0,-6 2 0 15,-4 7 0-15,-5 3 0 0,-4 1 0 16,-3 12 0-16,-3 6 0 0,2 0 0 16,4 1 0-16,5-2 0 0,9-3 0 15,7 1 0-15,5-2 0 16,7-1 0-16,9 0 0 0,10 0 0 15,4-1 0-15,2 0 0 0,0 1 0 16,-4-1 0-16,-2-2 0 0,-10 0 0 16,0-2 0-16,-11 0 0 0,-8-3 0 15,-2 0 0-15,0 1 0 0,-6 2 0 16,-15 6 0-16,-6 5 0 16,-4 0 0-16,-6 2 0 0,0-4 0 15,6 1 0-15,0-5 0 0,10-5 0 16,9-4-249-16,6-3-1011 0,8-9-405 0</inkml:trace>
  <inkml:trace contextRef="#ctx0" brushRef="#br0" timeOffset="14591.63">17310 2009 7367 0,'0'0'600'0,"0"0"-436"0,0 0-103 15,-23 47-61-15,11-7 0 0,8 10 0 16,-2 8 0-16,6 2 0 0,0 5 0 16,0 4 0-16,4 3 0 0,-4-3 0 15,-4-1 0-15,-3-5 0 0,-1-6 0 16,2-6 0-16,0-6 0 16,-3-11 0-16,3-11-757 0,-4-8-1288 0</inkml:trace>
  <inkml:trace contextRef="#ctx0" brushRef="#br0" timeOffset="14765.75">17118 2709 6907 0,'0'0'912'0,"0"0"-539"15,52-46-373-15,-30 33 0 0,7 0 0 16,0 0 0-16,-4 3 0 0,2 2 0 16,0 3 0-16,-7 2 0 15,-1 2 0-15,-7 1 0 0,-5 1-2170 0,-7 1-819 16</inkml:trace>
  <inkml:trace contextRef="#ctx0" brushRef="#br0" timeOffset="15016.29">17418 2772 5990 0,'0'0'785'16,"57"-6"632"-16,-26-8-1417 0,-4-4 0 15,-2-2 0-15,-8 1 0 0,-7-3 0 16,-4 0 0-16,-2-1 0 0,-4 0 0 15,-6-1 0-15,-4 4 0 0,-1 3 0 16,-3 6 0-16,2 6 0 0,-7 5 0 16,0 5 0-16,-5 10 0 15,-3 9 0-15,0 7 0 0,2 3 0 16,4 3 0-16,15-1 0 0,6 0 0 16,10-7 0-16,11-6 0 15,10-5 0-15,8-10-85 0,3-3-799 16,3-5 195-16,1-4-59 0,-5-3-488 15,5-2 715-15,-15 2 69 0,-3-4-1505 0</inkml:trace>
  <inkml:trace contextRef="#ctx0" brushRef="#br0" timeOffset="15247.57">17841 2587 5410 0,'0'0'1024'16,"-24"-50"277"-16,7 30-844 0,0 10-457 15,-1 4 0-15,-3 4 0 0,-2 6 0 16,-1 7 0-16,5 5 0 0,-6 8 0 15,9 3 0-15,-1 4 0 16,5 6 0-16,6 1 0 0,3 0 0 0,6 0 0 16,11-5 0-16,3-5 0 15,9-4 0-15,1-10 0 0,2-6 0 16,2-7 0-16,-2-5 0 0,-2-8 0 16,-2-6 0-16,-9-3-561 15,-1 2-1160-15,-9-3-1016 0</inkml:trace>
  <inkml:trace contextRef="#ctx0" brushRef="#br0" timeOffset="15433.83">17860 2080 7407 0,'0'0'432'0,"0"0"-79"16,-23 49-353-16,11-7 0 0,-1 14 0 15,1 4 0-15,4 10 0 0,6 5 0 16,4 2 0-16,12-4 0 0,11-1 0 15,2-7 0-15,0-6 0 16,6-3 0-16,-2-8-321 0,-6-12-1560 16,-3-6-992-16</inkml:trace>
  <inkml:trace contextRef="#ctx0" brushRef="#br0" timeOffset="16016.12">18703 2184 6767 0,'0'0'288'0,"0"0"196"0,0 0 0 0,0 0-315 16,0 0-169-16,0 0 0 0,0 0 0 15,-45 59 0-15,28-6 0 0,5 7 0 16,-3 1 0-16,1 5 0 16,-3 0 0-16,3 1 0 0,-3-3 0 15,7-7 0-15,4-4 0 0,2-8 0 16,8-12 0-16,10-7 0 0,5-8 0 15,6-13 0-15,2-5 0 0,2-8 0 16,0-10 0-16,-5-7 0 16,-1-3 0-16,-8-2 0 0,-5 0 0 15,-10 4 0-15,-4 2 0 0,-11 5 0 16,-7 4 0-16,-5 3 0 0,-9 7 0 16,-1 4 0-16,0 3 0 0,6 7 0 15,8 4 0-15,9 0 0 16,8 1 0-16,6-1 0 0,12-1-845 15,9-1-164-15,-3-4-87 0,5-5-1045 0</inkml:trace>
  <inkml:trace contextRef="#ctx0" brushRef="#br0" timeOffset="16332.32">18873 2753 6178 0,'0'0'909'0,"0"0"-293"16,54-19-127-16,-23 1-489 0,0-3 0 15,-5 0 0-15,-1-2 0 0,-4 2 0 16,-5-2 0-16,-1 3 0 16,-9 0 0-16,4 0 0 0,-7 1 0 15,-3 1 0-15,-7 0 0 0,-5 4 0 16,-5 5 0-16,-5 3 0 0,-3 7 0 16,-6 10 0-16,-4 10 0 15,-3 7 0-15,1 8 0 0,2 1 0 0,8-1 0 16,7 1 0-16,15-1 0 15,5-2 0-15,13-4 0 0,10-5 0 16,18-8 0-16,2-8 0 0,15-7 0 16,0-3 0-16,4-8 0 0,-4-3-141 15,0-4-791-15,-17 4-417 0,-4-3-4333 0</inkml:trace>
  <inkml:trace contextRef="#ctx0" brushRef="#br0" timeOffset="16638.59">19569 2214 6190 0,'-26'-36'593'0,"3"7"407"0,-6-2-591 16,2 5-409-16,-2 3 0 0,2 3 0 16,2 4 0-16,-1 5 0 15,-1 5 0-15,2 6 0 0,0 3 0 16,-4 8 0-16,2 5 0 0,0 3 0 15,3 4 0-15,5 2 0 0,0 6 0 16,9 2 0-16,6 6 0 0,4 3 0 16,10 3 0-16,9 2 0 0,4 3 0 15,3 2 0-15,3 1 0 0,2 0 0 16,-2-1 0-16,-2-3 0 16,-2-1 0-16,-4-3 0 0,-5-5 0 15,-5-4 0-15,-1-4 0 0,-10-6 0 16,-2-6 0-16,-11-3 0 0,-3-9 0 15,3-2-1373-15,-5-8-1297 0</inkml:trace>
  <inkml:trace contextRef="#ctx0" brushRef="#br0" timeOffset="16825.83">19173 2707 6038 0,'0'0'829'0,"0"0"-305"0,51 22 277 16,-20-19-801-16,2-3 0 0,2-5 0 15,5-1 0-15,-1-1 0 0,2-2 0 16,-1-1 0-16,1-2 0 0,-8 0 0 16,0 1-849-16,-8-1-204 0,-6 1-1560 15,-7 0 280-15</inkml:trace>
  <inkml:trace contextRef="#ctx0" brushRef="#br0" timeOffset="17072">19656 2576 3041 0,'0'0'1917'15,"0"0"0"-15,-49-9-1145 0,30 9-304 16,-2 4-391-16,-1 3-77 0,1 3 0 15,0 7 0-15,1 3 0 0,7 6 0 16,3 3 0-16,4 5 0 16,6 2 0-16,6 3 0 0,4-1 0 15,7-3 0-15,3-4 0 0,7-6 0 16,-2-6 0-16,2-7 0 0,0-5 0 16,-4-7 0-16,-5-4 0 15,-3-4 0-15,-3-9 0 0,-6-1 0 16,3-5 0-16,-7-3 0 0,-2-1 0 15,0-2 0-15,0-2 0 0,0 2 0 16,-5-3 0-16,-1 2 0 0,2 4-553 16,4 6-47-16,2 7-45 0,11 3-827 15,-3 7 163-15,4 0-1080 0</inkml:trace>
  <inkml:trace contextRef="#ctx0" brushRef="#br0" timeOffset="17274">19801 2846 3209 0,'0'0'2329'0,"0"0"-1469"16,0 0-87-16,-31 32 151 0,27-32-827 16,0 0-97-16,2-11 0 0,-3-8 0 15,5-7 0-15,9-7 0 0,1-2 0 16,2 2 0-16,5 5 0 0,-3 0 0 16,-1 7 0-16,-1 3 0 15,-1 4 0-15,-3 2 0 0,2 4 0 16,-6 3 0-16,0 3-377 0,-1 2-2068 15,-3 0-352-15</inkml:trace>
  <inkml:trace contextRef="#ctx0" brushRef="#br0" timeOffset="17522.37">19948 2714 5462 0,'0'0'932'0,"39"1"-123"0,-22-9 180 16,-3-3-989-16,0-3 0 15,-3-1 0-15,-1-4 0 0,-4-1 0 16,-4-2 0-16,0 1 0 0,-2 1 0 15,-4 1 0-15,-2 7 0 0,-2 5 0 16,-5 6 0-16,-5 4 0 16,-3 10 0-16,-2 10 0 0,1 4 0 15,-3 5 0-15,8 1 0 0,7 3 0 16,2-2 0-16,8 1 0 0,8-3 0 16,9-5 0-16,9-3 0 15,12-7 0-15,9-5 0 0,13-8 0 0,4-3 0 16,7-3 0-16,-20-2-1477 15,1-6-2453-15</inkml:trace>
  <inkml:trace contextRef="#ctx0" brushRef="#br0" timeOffset="17941.59">21027 2617 5706 0,'0'0'1717'0,"0"0"-961"0,-15-41-743 0,7 27-13 15,-2 2 0-15,-5 4 0 0,3 8 0 16,-7 3 0-16,3 10 0 16,-1 7 0-16,1 7 0 0,1 7 0 15,3 7 0-15,3 0 0 0,7 2 0 16,4-4 0-16,11-2 0 0,5-8 0 15,5-6 0-15,6-9 0 16,4-7 0-16,9-8 0 0,1-11 0 16,2-8 0-16,-1-8 0 0,-13 4-469 15,-4-3-1268-15</inkml:trace>
  <inkml:trace contextRef="#ctx0" brushRef="#br0" timeOffset="18156.27">21343 2174 6779 0,'0'0'500'0,"0"0"336"16,0 0-759-16,-2 46-77 0,-2-6 0 15,0 12 0-15,-3 4 0 0,1 2 0 16,-4 6 0-16,6 5 0 16,-2-3 0-16,-5 1 0 0,9-7 0 15,-2-5 0-15,4-8 0 0,6-10 0 16,9-10 0-16,1-7 0 0,5-13 0 15,4-8-985-15,-5-5-288 16,-1-9-251-16</inkml:trace>
  <inkml:trace contextRef="#ctx0" brushRef="#br0" timeOffset="18511.31">21517 2645 4041 0,'0'0'761'0,"0"0"139"15,4-33-404-15,0 26-115 0,0 1 147 16,-2-2-128-16,-2 3 96 0,4 0-307 15,-4-1-189-15,0 2 0 0,-4 0 0 16,-6 3 0-16,-5 2 0 0,-7 16 0 16,-5 6 0-16,-4 7 0 0,10 3 0 15,4-2 0-15,5 0 0 0,4-4 0 16,8 0 0-16,0-4 0 16,6-5 0-16,2-5 0 0,3-5 0 15,1-4 0-15,-2-4 0 0,1-3 0 16,5-7 0-16,-1-4 0 0,-3-1 0 15,1-3 0-15,-1 1 0 16,-2 1 0-16,-1 2 0 0,-3 4 0 16,0 6 0-16,-6 4 0 0,4 0 0 15,2 8 0-15,5 10 0 0,-1 5 0 16,-4 6 0-16,2 0 0 0,-1-4 0 16,1-1 0-16,4-7 0 0,5-6 0 15,8-7-245-15,1-4-971 16,-5-3-193-16,2-7-464 0</inkml:trace>
  <inkml:trace contextRef="#ctx0" brushRef="#br0" timeOffset="18859.48">21940 2563 6631 0,'0'0'348'0,"-31"-36"404"15,15 21-291-15,-1 6-461 0,1 2 0 16,-3 3 0-16,1 4 0 0,-3 2 0 15,-2 6 0-15,0 2 0 16,1 5 0-16,1 1 0 0,4 5 0 16,7 0 0-16,6 3 0 0,4-1 0 15,12 0 0-15,9-3 0 0,10 0 0 16,2-5 0-16,2-2 0 16,0-3 0-16,-1-3 0 0,-3-2 0 0,-5-2 0 15,-5 1 0-15,-4-3 0 16,-9 1 0-16,-6 0 0 0,-2 0 0 15,-4 1 0-15,-13 2 0 0,-3 5 0 16,-9 1 0-16,-6-2 0 0,1 0 0 16,-1-1 0-16,4-3 0 0,9-1 0 15,1 0 0-15,6-2 0 0,11-2 0 16,-2 1 0-16,6-1 0 16,8 0-157-16,5 0-671 0,14-2 312 15,4-5-705-15,-2-1-400 0,-5-3-1060 0</inkml:trace>
  <inkml:trace contextRef="#ctx0" brushRef="#br0" timeOffset="19232.02">22335 2467 6783 0,'0'0'636'0,"0"0"-484"15,0 0 120-15,0 0 77 16,0 0-349-16,0 0 0 0,-27-35 0 15,21 31 0-15,-2 2 0 0,-5 2 0 16,-5 6 0-16,-5 5 0 0,2 5 0 16,5 2 0-16,6-1 0 0,3 1 0 15,3 0 0-15,8 2 0 0,5-1 0 16,3-1 0-16,5 0 0 16,-1-3 0-16,5 0 0 0,-1 1 0 15,1 2 0-15,0 1 0 0,0 0 0 16,-9 0 0-16,2-1 0 0,-7-4 0 15,-3-2 0-15,-4-4 0 16,0-1 0-16,-9 0 0 0,-7 1 0 16,-3 1 0-16,-12-2 0 0,-8-2 0 15,-9-3 0-15,1-2 0 0,-5 0 0 16,-1 0 0-16,7 0 0 0,7-2 0 16,10-3 0-16,12 0 0 15,11-4 0-15,6 1-1181 0,0-8-2777 0</inkml:trace>
  <inkml:trace contextRef="#ctx0" brushRef="#br0" timeOffset="30630.68">10030 3488 5046 0,'0'0'960'0,"0"0"-391"0,0 0 407 16,0 0-616-16,0 0-144 0,0 0-151 15,0 0-65-15,-15 55 0 0,9-18 0 16,6 0 0-16,0 1 0 0,2 4 0 16,2 2 0-16,0 4 0 0,-2-2 0 15,-2 2 0-15,0-4 0 16,0-3 0-16,-2-6 0 0,2-5 0 16,0-9 0-16,0-8 0 0,0-6-13 15,7-7-1788-15,-7 0-63 0,10-15-626 16</inkml:trace>
  <inkml:trace contextRef="#ctx0" brushRef="#br0" timeOffset="30817.21">10036 3588 6106 0,'0'0'537'16,"-4"-38"191"-16,4 20 93 0,0 6-821 16,4 0 0-16,2-2 0 0,4 1 0 15,11-4 0-15,4 1 0 16,8-2 0-16,8 1 0 0,1 2 0 15,1 2 0-15,5 5 0 0,-11 3 0 16,-2 4 0-16,-12 3 0 0,-5 2-521 16,-5-1-980-16,-9 2-412 0</inkml:trace>
  <inkml:trace contextRef="#ctx0" brushRef="#br0" timeOffset="31005.11">10052 3761 5598 0,'0'0'860'16,"0"0"-207"-16,0 0 428 0,0 0-1081 15,0 0 0-15,0 0 0 0,36 25 0 16,7-23 0-16,5-5 0 0,7-5 0 16,3-5 0-16,0-1 0 15,0-1 0-15,-8-2 0 0,-5 2 0 16,-18 2-1289-16,-6 2-668 0</inkml:trace>
  <inkml:trace contextRef="#ctx0" brushRef="#br0" timeOffset="31190.9">10509 3716 5590 0,'0'0'1825'0,"0"0"-1105"0,0 0-663 15,-10 55-57-15,4-18 0 0,0 5 0 16,-5 5 0-16,7-2 0 0,-2 0 0 15,2-2 0-15,4-5 0 0,0-5 0 16,10-9 0-16,0-10 0 16,5-8-505-16,-7-9-2957 0</inkml:trace>
  <inkml:trace contextRef="#ctx0" brushRef="#br0" timeOffset="31301.42">10561 3455 7479 0,'0'0'596'0,"0"0"-479"0,0 0-117 16,0 0 0-16,0 0 0 0,-17 37 0 16,13-8-101-16,-2-5-1063 0,6-5-2202 0</inkml:trace>
  <inkml:trace contextRef="#ctx0" brushRef="#br0" timeOffset="31518.37">10693 3481 6799 0,'0'0'528'16,"0"0"-128"-16,0 0 65 0,0 0-465 15,0 0 0-15,-6 50 0 0,6-5 0 16,0 8 0-16,0 5 0 0,0-1 0 16,0 1 0-16,0 0 0 15,-4-1 0-15,2-6 0 0,-2-3 0 16,4-8 0-16,0-7 0 0,0-14 0 15,6-13-677-15,4-6-868 0,1-14-1920 0</inkml:trace>
  <inkml:trace contextRef="#ctx0" brushRef="#br0" timeOffset="31700.3">10898 3457 6611 0,'0'0'1144'0,"0"0"-707"15,0 0-437-15,-6 38 0 0,-5 4 0 16,5 10 0-16,-2 7 0 0,6-1 0 15,2-2 0-15,0-1 0 16,10-5 0-16,3-3 0 0,3-2 0 16,3-6 0-16,-3-8 0 0,-3-10-1561 15,-3-8-1209-15</inkml:trace>
  <inkml:trace contextRef="#ctx0" brushRef="#br0" timeOffset="32059.48">11816 3870 7139 0,'0'0'736'0,"0"0"-500"0,0 0-155 16,0 0-81-16,-9 44 0 0,9-22 0 15,5-2 0-15,-1-2 0 0,-2-4 0 16,2-3-97-16,0-4-607 0,-2-5-1597 16,-2-4-1373-16</inkml:trace>
  <inkml:trace contextRef="#ctx0" brushRef="#br0" timeOffset="32199.29">11938 3430 4125 0,'0'0'453'0,"0"0"-313"16,0 44-76-16,0-16-64 16,0 4-56-16,0 1-1145 0,0-8 29 15,0 4-1181-15</inkml:trace>
  <inkml:trace contextRef="#ctx0" brushRef="#br0" timeOffset="32399.07">11896 4068 2233 0,'0'0'2525'0,"-2"40"-1173"16,2-30-659-16,0-7-153 0,0-3 309 15,2-8-849-15,13-10 0 0,5-14 0 16,3-6 0-16,8-3 0 0,0 4 0 16,-8 11 0-16,-4 9 0 0,-7 9 0 15,-2 8 0-15,-1 2 0 16,-3 9 0-16,0 7 0 0,0 8 0 16,2 6 0-16,-1 1 0 0,-1-1 0 15,4-2 0-15,9-7 0 0,3-3 0 16,14-9 0-16,3-10 0 0,-4-1-265 15,8-11-3329-15</inkml:trace>
  <inkml:trace contextRef="#ctx0" brushRef="#br0" timeOffset="33142.12">13294 3885 4113 0,'0'0'937'0,"0"0"-517"0,0 0 76 0,0 0-56 16,0 0-219-16,0 0-9 0,0 0 72 15,0 0-132-15,0 0 48 0,0 0 268 16,-7-24-219-16,7 20-249 16,5-1 0-16,-5-2 0 0,0-1 0 15,-5-1 0-15,-1 0 0 0,-4 2 0 16,-11 4 0-16,-4 8 0 0,3 11 0 15,-5 9 0-15,6 2 0 0,3 0 0 16,5 0 0-16,3-1 0 16,-1-1 0-16,11 0 0 0,-4-1 0 15,4-3 0-15,9-1 0 0,-1-2 0 16,2-3 0-16,5 0 0 0,1-4 0 16,5-5 0-16,4-6 0 15,2-3 0-15,4-11 0 0,-5-3 0 16,1-2 0-16,-10-2 0 0,-3 3 0 15,-7 3 0-15,1 3 0 0,-8 5 0 16,0 5 0-16,0 2 0 0,0 5 0 16,-4 11 0-16,-3 8 0 0,3 4 0 15,4-1 0-15,0-3 0 0,11-9 0 16,-1-4 0-16,7-5 0 16,3-4 0-16,-3-2 0 0,3-6 0 15,1-3-845-15,-4-2-48 0,-7 0-455 16,0-2-3130-16</inkml:trace>
  <inkml:trace contextRef="#ctx0" brushRef="#br0" timeOffset="33542.19">13788 3847 5694 0,'0'0'348'0,"0"0"233"0,-40-29 187 0,26 22-444 0,-3-1-128 15,-1 5 72-15,1 2-255 0,5 1-13 16,4 1 0-16,-3 5 0 0,9 3 0 15,-2 4 0-15,0 3 0 16,8 0 0-16,6 0 0 0,7 0 0 16,4 0 0-16,3-1 0 0,-1 0 0 15,4-1 0-15,-6 0 0 0,3 0 0 16,-3 1 0-16,-8 0 0 0,-9-1 0 16,-4 1 0-16,-6 3 0 15,-9-1 0-15,-6 1 0 0,-6-1 0 16,1-1 0-16,-1-4 0 0,-2-3 0 15,6-5 0-15,2-4 0 0,11-2-425 16,4-3-1344-16,6-5-1036 0</inkml:trace>
  <inkml:trace contextRef="#ctx0" brushRef="#br0" timeOffset="34061.67">14796 3773 5034 0,'0'0'548'0,"0"0"284"0,-16 35-223 0,6-15-125 0,-3 5 64 16,5-5-411-16,2 3-137 0,2-2 0 16,4-2 0-16,0-2 0 0,4-2 0 15,2-2 0-15,-2-5 0 0,6-3 0 16,3-4 0-16,1-2 0 16,3-6 0-16,-3-1 0 0,-1-5 0 15,-3 2 0-15,0 2 0 0,1 0 0 16,-7 5 0-16,2 2 0 0,-6 2 0 15,4 4 0-15,-4 5-93 0,0 8 9 16,0 2 84-16,4 1-8 16,-4-2 8-16,6-4 28 0,5-3-4 15,1-4 64-15,7-3-43 0,1-4-45 16,-1-6 0-16,2-6 0 0,-1-5 0 16,-3-2 0-16,-3-1 0 15,1-3 0-15,-5 2 0 0,-4-3 0 16,1 0 0-16,1-3 0 0,-6 1 0 15,2 0 0-15,-4 1 0 0,2 3 0 16,-2 1 0-16,0 3 0 0,0 7 0 16,0 5 0-16,4 3-325 0,0 3-1280 15,-1 0-99-15,5 3-389 0</inkml:trace>
  <inkml:trace contextRef="#ctx0" brushRef="#br0" timeOffset="34332.65">15164 3862 5110 0,'0'0'1160'0,"50"4"-487"15,-17-4 535-15,-6-6-1167 16,0-3-41-16,-2-2 0 0,-5-2 0 16,-7-3 0-16,-5 0 0 0,-2-3 0 15,-6 0 0-15,0 0 0 0,-6-2 0 16,-2 3 0-16,-9 4 0 0,1 4 0 16,-5 9 0-16,-4 5 0 15,-4 12 0-15,0 8 0 0,-8 8 0 16,6 6 0-16,4 1 0 0,7 0 0 15,9-1 0-15,11-2 0 0,15-4 0 16,9-5 0-16,16-6 0 0,11-9 0 16,13-6 0-16,9-6 0 0,-9-5-641 15,-6-5-1580-15</inkml:trace>
  <inkml:trace contextRef="#ctx0" brushRef="#br0" timeOffset="34956.44">16456 3897 3481 0,'0'0'937'0,"17"-37"-429"0,-13 16 420 16,4-1-420-16,-6-2-63 0,-2-1 315 16,-4 0-364-16,-6-2-167 0,-7 4-229 15,1 1 0-15,-5 8 0 0,-6 6 0 16,2 8 0-16,3 4 0 16,-3 10 0-16,-2 4 0 0,4 4 0 0,5 1 0 15,7-1 0-15,5 0 0 16,10-2 0-16,3 0 0 0,7-4 0 15,7-3 0-15,6-4 0 16,-1-5 0-16,7-4 0 0,-2-4 0 16,0-5 0-16,-6-2 0 0,-4 0 0 15,-9-1 0-15,-1 2 0 0,-5 4 0 16,-2 1 0-16,0 1 0 0,-4 0 0 16,2 2 0-16,-2 1 0 15,4 4 0-15,0 10 0 0,5 11 0 16,1 7 0-16,0 7 0 0,1 2 0 15,-1 0 0-15,-2 2 0 0,-6 3 0 16,-2 3 0-16,-10-1 0 0,-6 0 0 16,-9-3 0-16,-4-1 0 0,-6-4 0 15,-7-3 0-15,3-2 0 0,-6-5 0 16,3-6 0-16,3-6 0 16,8-9 0-16,6-6 0 0,4-6 0 15,11-10 0-15,4-9 0 0,2-10 0 16,4-8 0-16,0-7 0 0,4 1 0 15,10 4 0-15,3 6 0 0,6 8 0 16,2 7 0-16,-1 3 0 16,-1 5 0-16,4 3-89 0,-2 0-855 15,-9 3-185-15,9-2-2076 0</inkml:trace>
  <inkml:trace contextRef="#ctx0" brushRef="#br0" timeOffset="35251.19">16725 3818 5846 0,'0'0'1189'0,"2"-58"-633"0,-2 26 45 0,-2 5-601 16,-4 3 0-16,0 4 0 0,-5 8 0 15,1 5 0-15,-2 6 0 0,-7 9 0 16,-4 11 0-16,-6 8 0 0,0 7 0 16,5 3 0-16,1 4 0 0,8 2 0 15,15 0 0-15,4-1 0 16,15-5 0-16,12-5 0 0,10-6 0 15,11-10 0-15,8-8 0 0,2-8 0 16,2-11 0-16,-8-8 0 16,-13-4 0-16,-12-6 0 0,-14 2 0 15,-9-4 0-15,-12 1 0 0,-6 0 0 16,-7 1 0-16,-8 1 0 0,-6 2 0 16,-2 4 0-16,0 5 0 0,4 6 0 15,7 6-393-15,7 3-2488 16,5 1-1753-16</inkml:trace>
  <inkml:trace contextRef="#ctx0" brushRef="#br0" timeOffset="59106.86">6879 5886 5446 0,'0'0'624'0,"0"0"-152"0,0 0 365 15,0 0-521-15,0 0-132 0,0 0 8 16,0 0-140-16,-6 61 17 0,6-22-69 15,0 5 0-15,4-2 0 0,-2 7 0 16,3 2 0-16,-1 3 0 0,-2 3 0 16,2 0 0-16,-4-4 0 0,2-5 0 15,2-8 0-15,-4-7 0 16,4-9 0-16,2-8-225 0,-6-7-407 16,5-7-957-16,-3-2-128 0,2-8-924 0</inkml:trace>
  <inkml:trace contextRef="#ctx0" brushRef="#br0" timeOffset="59371.07">6832 5936 4794 0,'0'0'1324'16,"0"0"-503"-16,0 0-285 0,0 0-228 15,0 0-96-15,35 52-15 0,-18-22-197 16,5 1 0-16,3-1 0 0,0 0 0 16,4 3 0-16,0-3 0 0,4-3 0 15,-8-1 0-15,1-2 0 16,-5-3 0-16,-4-5 0 0,-7-5 0 16,-4-3-801-16,-2-4-588 0,-2-3-796 0</inkml:trace>
  <inkml:trace contextRef="#ctx0" brushRef="#br0" timeOffset="59752.76">7109 6264 4117 0,'0'0'1089'15,"0"0"-517"-15,0 0 32 0,0 0-159 16,0 0-241-16,0 0 16 0,0 0 308 16,0 0-204-16,47-29-235 0,-30-6-89 15,-1 1 0-15,-1-2 0 16,-3-2 0-16,3 0 0 0,-5-3 0 16,5 2 0-16,-5 1 0 0,2 4 0 15,-1 4 0-15,-1 5 0 0,-4 8 0 16,2 7 0-16,-5 4 0 15,1 5 0-15,2 1 0 0,0 11 0 16,-4 12 0-16,0 9 0 0,-4 12 0 16,-2 5 0-16,0 5 0 0,-2 4 0 15,2 3 0-15,1 3 0 16,3-1 0-16,0-1 0 0,0-3 0 16,0-5 0-16,3-8 0 0,5-9 0 15,2-8 0-15,3-11 0 0,7-12 0 16,-5-7-941-16,-3-8-368 0,-2-7-3797 0</inkml:trace>
  <inkml:trace contextRef="#ctx0" brushRef="#br0" timeOffset="60129.59">7435 6359 2917 0,'0'0'2393'0,"0"0"-1201"0,0 0-523 16,0 0-97-16,38 16-123 0,-22-19-449 15,5-6 0-15,0-5 0 16,-7-1 0-16,3-3 0 0,-3-2 0 16,-6-1 0-16,1-1 0 0,-7 1 0 15,-2 1 0-15,-2 1 0 0,-7 0 0 16,1 5 0-16,-2 3 0 0,-5 7 0 15,5 2 0-15,-7 7 0 0,3 9 0 16,-3 8 0-16,1 7 0 0,1 4 0 16,5 3 0-16,4 0 0 0,6-4 0 15,0-3 0-15,10-4 0 16,11-6 0-16,-1-4 0 0,7-6 0 16,6-7 0-16,5-2 0 0,1-8 0 15,0-5 0-15,-8 2-745 16,0-2-1252-16</inkml:trace>
  <inkml:trace contextRef="#ctx0" brushRef="#br0" timeOffset="60752.49">8070 6238 5946 0,'0'0'661'0,"0"0"15"0,0-38 233 0,-4 28-909 16,-2-1 0-16,-3 1 0 0,-1 0 0 15,-6 1 0-15,-1 2 0 0,-4 3 0 16,-1 4 0-16,1 4 0 0,2 12 0 16,-1 9 0-16,1 8 0 0,-2 8 0 15,7 7 0-15,-3 0 0 0,11 1 0 16,2-4 0-16,4-8 0 16,10-6 0-16,7-11 0 0,4-14 0 15,5-8 0-15,12-16 0 0,-1-13 0 16,2-11-677-16,-10 8-388 0,-4-7-2004 0</inkml:trace>
  <inkml:trace contextRef="#ctx0" brushRef="#br0" timeOffset="60957.68">8093 5861 5554 0,'0'0'1117'0,"0"0"-745"0,-6 49 80 15,1-14 168-15,-1 5-543 0,2 0-77 16,4 5 0-16,0 3 0 15,0 6 0-15,0 3 0 0,4 2 0 16,0-1 0-16,3-2 0 0,-1-6 0 16,4-9 0-16,0-12 0 15,5-13 0-15,1-12-277 0,1-4-1900 16,0-13-432-16</inkml:trace>
  <inkml:trace contextRef="#ctx0" brushRef="#br0" timeOffset="61092.73">8250 6279 6302 0,'0'0'749'0,"-10"46"231"16,3-20-819-16,7-2-161 0,0-2 0 16,0-1 0-16,2 0 0 0,3-4 0 15,-1 1 0-15,2-5 0 16,-6-3 0-16,4-1 0 0,-4-5-489 16,2-4-1380-16,2 1-264 0</inkml:trace>
  <inkml:trace contextRef="#ctx0" brushRef="#br0" timeOffset="61233.84">8328 6017 5158 0,'0'0'1328'0,"0"0"-447"0,17-36-565 15,-17 37-188-15,-4 8-128 0,2 6-344 16,-2 8-204-16,4 4-885 16,6-5-292-16,2-1-1124 0</inkml:trace>
  <inkml:trace contextRef="#ctx0" brushRef="#br0" timeOffset="61509.96">8550 6366 4426 0,'0'0'2145'16,"0"0"-981"-16,-11-51-707 0,-1 29-457 15,-3 0 0-15,-5 3 0 16,3 2 0-16,1 4 0 0,-3 8 0 16,3 5 0-16,1 8 0 0,3 9 0 15,1 6 0-15,5 4 0 16,-2 5 0-16,6 0 0 0,2-3 0 0,10-4 0 15,3-6 0-15,7-4 0 16,1-4 0-16,4-7 0 0,2-4 0 16,-1-3 0-16,1-4 0 0,-2-3 0 15,-4 1 0-15,-5 3 0 0,-3 2 0 16,-5 2 0-16,-2 2 0 16,4 11 0-16,1 6 0 0,-1 7 0 15,7 1 0-15,-3-1 0 0,-1-9-1625 16,5-8-917-16</inkml:trace>
  <inkml:trace contextRef="#ctx0" brushRef="#br0" timeOffset="61998.07">9573 5877 5194 0,'0'0'392'0,"-15"-49"44"0,5 28 497 0,0 7-537 0,-3 4-76 0,-5 10 88 15,1 5-295-15,-4 14-113 16,-1 12 0-16,-3 10 0 0,-6 12 0 16,4 8 0-16,4 3 0 0,3 7 0 15,5 0 0-15,5 2 0 16,8-1 0-16,2-5 0 0,6-6 0 15,11-9 0-15,7-11 0 0,3-7 0 16,0-12 0-16,10-9 0 0,-2-12 0 16,5-5 0-16,1-12 0 0,-10-4 0 15,-4-3 0-15,-2-4 0 16,-15 1 0-16,-4-1 0 0,-6 1 0 16,-4 3 0-16,-2 1 0 0,-9 3 0 15,-1 2 0-15,-1 2-345 0,-7 4-1048 16,7 3-79-16,-6 3-125 0</inkml:trace>
  <inkml:trace contextRef="#ctx0" brushRef="#br0" timeOffset="62440.66">9868 6356 6010 0,'0'0'865'15,"-12"-37"-461"-15,4 17 364 16,2 3-623-16,-5 2-145 0,-3 3 0 16,1 8 0-16,-3 5 0 0,1 13 0 15,-1 8 0-15,-1 8 0 0,-3 8 0 16,5 3 0-16,-1 1 0 0,7-3 0 15,7-4 0-15,4-6 0 0,13-7 0 16,-1-8 0-16,9-5 0 0,-2-9 0 16,3-5 0-16,-1-8 0 0,-2-6 0 15,-7-2 0-15,-3-1 0 16,-1-1 0-16,-4 0 0 0,0-1 0 16,-6 7 0-16,5 5 0 0,-5 5 0 15,0 5 0-15,0 2 0 0,0 6 0 16,0 11 0-16,-5 10 0 15,5 6 0-15,0 1 0 0,0-5 0 16,5-9 0-16,5-5 0 0,2-6-73 16,7-6-587-16,-3-6-853 0,1-3-312 15,-3-9-1340-15</inkml:trace>
  <inkml:trace contextRef="#ctx0" brushRef="#br0" timeOffset="62640.55">10057 5860 5554 0,'0'0'636'0,"0"0"313"16,0 0-117-16,0 0-611 0,0 0-221 16,0 0 0-16,-17 53 0 0,13-10 0 15,-2 5 0-15,2 2 0 16,-1 7 0-16,3 7 0 0,2 6 0 16,-4 5 0-16,4-3 0 0,-4-2 0 15,4-11 0-15,0-9 0 16,8-12 0-16,-1-13-229 0,-3-12-1031 15,6-9-345-15</inkml:trace>
  <inkml:trace contextRef="#ctx0" brushRef="#br0" timeOffset="62843.87">10203 5857 6835 0,'0'0'1136'15,"0"0"-915"-15,-24 65-221 0,13-21 0 16,1 6 0-16,4 6 0 0,-1 7 0 15,3 2 0-15,4 3 0 0,0-2 0 16,6-5 0-16,5-6 0 0,3-5 0 16,3-7 0-16,-1-9 0 0,5-11 0 15,4-13-257-15,-9-7-983 16,5-9-2090-16</inkml:trace>
  <inkml:trace contextRef="#ctx0" brushRef="#br0" timeOffset="63325.35">10342 6474 4674 0,'0'0'1092'0,"0"0"-652"0,0 0 341 15,56-22 219-15,-34 5-795 16,3-1-205-16,-4-2 0 0,2-1 0 15,-9-2 0-15,-4 4 0 0,-3-1 0 16,-7 1 0-16,0 3 0 0,-11 0 0 16,1 2 0-16,-7 3 0 15,1 2 0-15,1 5 0 0,-5 4 0 0,-1 3 0 16,4 10 0-16,-3 4 0 16,-1 9 0-16,5 6 0 0,1 4 0 15,7 3 0-15,0 1 0 0,8-3 0 16,8-8 0-16,8-5 0 0,5-7 0 15,2-6 0-15,2-4 0 0,1-7-65 16,1 0-111-16,-2-5 16 0,2-3-336 16,0 3-212-16,0 0-237 0,-11 4-1116 15,3 1 288-15</inkml:trace>
  <inkml:trace contextRef="#ctx0" brushRef="#br0" timeOffset="63495.39">10656 6559 1984 0,'0'0'2101'0,"0"0"-1092"0,0 0-129 15,0 0 181-15,0 0-489 16,37 19-116-16,-37-24-327 0,0-8-129 15,0-9 0-15,-6-6 0 0,0-7 0 16,-2-1 0-16,1 1 0 0,3 3 0 16,2 3 0-16,2 7 0 0,0 5 0 15,0 5 0-15,0 4 0 0,6 1 0 16,9 0 0-16,3-4 0 16,11 1 0-16,4 4 0 0,3 4-641 15,-10 0-784-15,1 2-279 0</inkml:trace>
  <inkml:trace contextRef="#ctx0" brushRef="#br0" timeOffset="63973.17">10871 6297 5454 0,'0'0'484'0,"0"0"-196"16,0 0 641-16,0 0-485 0,0 0-112 16,0 0-71-16,0 0-261 0,0 0 0 15,-37 46 0-15,22-10 0 16,9-1 0-16,6-8 0 0,6-5 0 15,5-4 0-15,5-8 0 0,9-7 0 16,-2-3 0-16,6-7 0 0,-2-6 0 16,-5-4 0-16,-1-4 0 0,-2-1 0 15,-7 0 0-15,-6-1 0 0,-2-1 0 16,0 0 0-16,-4 5 0 16,0 5 0-16,0 6 0 0,0 5 0 15,0 3 0-15,0 4 0 0,0 10 0 16,2 17 0-16,3 11 0 0,1 10 0 15,4 4 0-15,0 0 0 0,1 0 0 16,-5 2 0-16,2 0 0 0,-8 1 0 16,0 3 0-16,-10 2 0 15,-11-1 0-15,-4 2 0 0,-8 0 0 16,-2-6 0-16,-4-3 0 0,-6-7 0 16,1-10 0-16,3-7 0 0,-1-11 0 15,9-9 0-15,4-9 0 16,7-11 0-16,-3-17 0 0,8-11 0 15,1-9 0-15,10-4 0 0,6 5 0 16,6 5 0-16,17 2 0 0,8 3 0 16,14 0 0-16,5 0 0 0,12 4 0 15,0 2 0-15,-4 3 0 16,-5 4 0-16,-1-1 0 0,-9-1 0 16,-7 4-325-16,-5-3-1924 0</inkml:trace>
  <inkml:trace contextRef="#ctx0" brushRef="#br0" timeOffset="94883.32">9736 9551 2501 0,'0'0'1901'0,"0"0"-1021"0,0 0 4 0,0 0 237 15,0 0-521-15,0 0-295 0,0 0-305 16,0 0 0-16,0 0 0 0,-10 36 0 15,10-2 0-15,0 3 0 0,4 2 0 16,-2 4 0-16,8 3 0 16,-6 3 0-16,7 2 0 0,-5-4 0 15,0-1 0-15,2-2 0 0,-5-5 0 16,1-7 0-16,-4-5 0 0,4-6 0 16,-4-11 0-16,0-4 0 15,2-3 0-15,-2-6-925 0,4 0-224 16,2-14-331-16</inkml:trace>
  <inkml:trace contextRef="#ctx0" brushRef="#br0" timeOffset="95272.22">9742 9535 6106 0,'0'0'1013'0,"0"0"-165"0,0 0-623 0,0 0-225 0,0 0 0 0,0 0 0 16,0 0 0-16,25 53 0 0,-4-23 0 15,-3-2 0-15,3-2 0 0,0 3 0 16,-1-1 0-16,-5 1 0 0,-3-1 0 16,-1 3 0-16,-3-5 0 0,-6-2 0 15,2-5-93-15,-4-6-483 0,4-6-765 16,-4-5-91-16,0-3-841 0</inkml:trace>
  <inkml:trace contextRef="#ctx0" brushRef="#br0" timeOffset="95755.39">9910 9861 3653 0,'0'0'1101'0,"0"0"-461"0,0 0 488 15,0 0-639-15,0 0 3 0,0 0 197 16,0 0-689-16,33-57 0 16,-15 24 0-16,3-2 0 0,-8 3 0 15,-3-1 0-15,4 1 0 0,-3 0 0 16,-1 2 0-16,2 3 0 0,-1 2 0 16,-1 8 0-16,-6 7 0 15,2 4 0-15,-6 6 0 0,5 0 0 16,-3 0 0-16,2 5 0 0,0 9 0 15,2 10 0-15,-6 9 0 0,4 7 0 16,-4 5 0-16,0 4 0 16,0 3 0-16,2 6 0 0,2 0 0 15,3 3 0-15,-3-2 0 0,2-7 0 16,0-4 0-16,2-6 0 0,3-9 0 16,1-3 0-16,3-10 0 0,5-8 0 15,-7-7-1209-15,1-9-1481 0</inkml:trace>
  <inkml:trace contextRef="#ctx0" brushRef="#br0" timeOffset="97015.56">10602 9941 1412 0,'0'0'1525'0,"0"0"-353"0,0 0 429 0,0 0-692 0,-4-33-269 16,-6 21 224-16,4 0-795 0,1 4-69 16,-5 2 0-16,0 6 0 15,-1 1 0-15,-5 10 0 0,1 7 0 16,3 6 0-16,-2 6 0 0,-3 4 0 15,7 0 0-15,-1 0 0 0,7 1 0 16,2-6 0-16,2-3 0 0,6-5 0 16,-2-7 0-16,7-6 0 15,1-2 0-15,7-6 0 0,-3-6 0 16,1-6 0-16,4-7 0 0,-7 0 0 16,-2-3 0-16,-1-1 0 0,-1 1-33 15,0-1-203-15,1 2 48 0,-1 2-184 16,-4 6 140-16,1 6 124 0,-7 4 64 15,4 3 4-15,0 3 32 0,-2 5 8 16,2 7 0-16,0 6 20 16,-2 1 56-16,2 4 20 0,0-4-16 15,3 1 20-15,-1 0-48 0,-2-3 52 16,2-1 68-16,-2-5-104 0,3-2 0 16,-3-6 124-16,-2-2-88 15,2-3 8-15,0-1-95 0,2-6-17 16,0-10 0-16,5-11 0 0,-1-6 0 15,0-6 0-15,1 0 0 0,-1 3 0 16,-4 6 0-16,3 9 0 16,-7 8 0-16,2 9 0 0,-4 4 0 15,0 2 0-15,4 7 0 0,-2 11 0 16,2 6 0-16,2 6 0 0,-2 2 0 16,3-6 0-16,-3 3 0 0,6-5 0 15,0-1 0-15,3-4 0 0,1-3 0 16,3-5 0-16,-1-6 0 0,3-6-481 15,-9-1-1128-15,-3-7-936 0</inkml:trace>
  <inkml:trace contextRef="#ctx0" brushRef="#br0" timeOffset="97261.63">11129 9990 3057 0,'0'0'3281'0,"5"-46"-1744"0,-12 24-1220 0,-3 8-317 0,0 5 0 0,-1 3 0 15,3 2 0-15,2 4 0 0,-7 5 0 16,-1 8 0-16,-7 8 0 16,1 11 0-16,-1 5 0 0,4 2 0 15,1 3 0-15,8-3 0 0,6-5 0 16,4-2 0-16,12-9 0 0,7-8 0 16,6-6 0-16,8-9 0 0,-2-11 0 15,4-11 0-15,-6-7-301 0,-6 4-1676 16,-9-6-1044-16</inkml:trace>
  <inkml:trace contextRef="#ctx0" brushRef="#br0" timeOffset="97431.68">11177 9569 6607 0,'0'0'812'16,"0"0"-39"-16,0 0-773 0,0 0 0 16,-12 50 0-16,7-7 0 15,5 10 0-15,0 6 0 0,5-2 0 16,1 5 0-16,8-3 0 0,3-1 0 15,-1-5 0-15,1-3 0 16,3-4 0-16,-3-5 0 0,-3-12 0 16,-3-10-1601-16,-5-9-2213 0</inkml:trace>
  <inkml:trace contextRef="#ctx0" brushRef="#br0" timeOffset="97957.29">11543 10018 2381 0,'0'0'3353'0,"2"-33"-2012"16,2 13-497-16,-4 5-571 0,-4-1-273 16,2 1 0-16,-9 3 0 0,1 0 0 15,4 3 0-15,-4 3 0 0,-5 6 0 16,5 8 0-16,-5 11 0 0,3 12 0 15,-5 7 0-15,-1 6 0 0,5-2 0 16,5-1 0-16,6-7 0 16,4-7 0-16,6-4 0 0,5-9 0 15,7-7 0-15,1-7 0 0,0-5 0 16,-1-9 0-16,1-3 0 16,-4-4 0-16,-7 2 0 0,0-1 0 15,-3 5 0-15,-3 4 0 0,-4 4 0 16,0 3 0-16,4 4 0 0,-4 0 0 15,0 6 0-15,2 10 0 16,6 11 0-16,-2 4 0 0,1 0 0 16,3-4 0-16,4-8 0 0,-1-7 0 15,1-5 0-15,3-5 0 0,-1-3-457 16,3-9-699-16,-9 1-301 0,-1-9-3513 0</inkml:trace>
  <inkml:trace contextRef="#ctx0" brushRef="#br0" timeOffset="98178.57">11770 9446 6550 0,'0'0'1233'16,"0"0"-824"-16,0 0-409 15,0 0 0-15,0 0 0 0,0 0 0 16,0 42 0-16,4-6 0 0,-2 9 0 16,3 10 0-16,-5 7 0 15,0 13 0-15,-5 7 0 0,3 2 0 16,-4-1 0-16,-2-7 0 0,2-9 0 15,2-10 0-15,4-11 0 16,0-11 0-16,0-12 0 0,0-15-49 16,0-6-1335-16,-3-11-509 0</inkml:trace>
  <inkml:trace contextRef="#ctx0" brushRef="#br0" timeOffset="98594.49">11623 9962 3881 0,'0'0'3086'15,"15"-35"-2294"-15,1 20-359 0,5 3-433 16,4 1 0-16,-2 1 0 0,4 4 0 15,4 1 0-15,0 1 0 0,2 4 0 16,6 3 0-16,-2 5 0 16,-4 6 0-16,-2 0-645 0,-4 4-51 15,-12 0-661-15,-3-3 385 0,-4-2 23 16,-8-4-191-16,2-3 1140 0,-2-5 464 16,0 0 1281-16,-2-1-641 15,2-4-167-15,-4-5 327 0,0-6-1019 16,2-1-245-16,-2 1 0 0,-2 5 0 15,6 6 0-15,-5 1 0 16,-5 3 0-16,0 1 0 0,-11 12 0 0,-2 8 0 16,3 7 0-16,3 4 0 15,3-1 0-15,3 0 0 0,5 1 0 16,6 1 0-16,4-1 0 0,2 0 0 16,7-1 0-16,5-7 0 0,5-6 0 15,2-7 0-15,6-10 0 0,-8-2 0 16,4-7 0-16,-9-8 0 0,-7-4 0 15,-3-6 0-15,-4-6 0 16,-4-1 0-16,0-5 0 0,-10-5 0 16,-3-2 0-16,-1 3 0 0,-1 7 0 15,9 10 0-15,2 13 0 0,2 8 0 16,2 4 0-16,0 2 0 0,2 5 0 16,2 3-2322-16,0 3-171 0</inkml:trace>
  <inkml:trace contextRef="#ctx0" brushRef="#br0" timeOffset="98826.34">12173 10144 6430 0,'0'0'733'0,"17"39"-37"0,-11-23-363 16,-2-3-333-16,2-4 0 0,-6-2 0 16,4-3 0-16,-4-3 0 0,5 0 0 15,-3-1 0-15,2-8 0 0,2-8 0 16,-2-5 0-16,-4-9 0 0,0-4 0 15,0-4 0-15,-4-1 0 16,4 1 0-16,4 8 0 0,-2 7 0 16,6 6 0-16,-1 5 0 0,-3 5 0 15,-2 2 0-15,6 3 0 0,2 2 0 16,1 0-1970-16,1 0-1627 0</inkml:trace>
  <inkml:trace contextRef="#ctx0" brushRef="#br0" timeOffset="99311.5">12368 10041 7995 0,'0'0'197'0,"0"0"-197"0,0 0 0 15,0 0 0-15,-21 34 0 0,21-23 0 16,0 0 0-16,6-2 0 0,9-3 0 16,7 1 0-16,-1-7 0 0,6-1 0 15,-6-7 0-15,-1-5 0 0,1-3 0 16,-5 1 0-16,-5-4 0 0,-1-4 0 15,-6 2 0-15,-2-2 0 0,2 4 0 16,-4 6 0-16,0 5 0 16,0 6 0-16,0 2 0 0,0 1 0 15,5 10 0-15,-3 8 0 0,8 8 0 16,-6 3 0-16,2 5 0 0,-2-2 0 16,-4 9 0-16,5 1 0 15,-5 5 0-15,-5 4 0 0,-5 6 0 16,-6 5 0-16,-9 4 0 0,2 0 0 15,-8 0 0-15,0-4 0 0,4-4 0 16,-4-5 0-16,4-7 0 16,-4-5 0-16,4-10 0 0,3-9 0 15,-3-7 0-15,0-10 0 0,0-6 0 16,-4-6 0-16,4-13 0 0,-4-9 0 16,6-7 0-16,5-1 0 0,13 0 0 15,7 4 0-15,17 1 0 0,4 3 0 16,16-2 0-16,4 0 0 0,11-1 0 15,2-3 0-15,3 0 0 16,-1-2 0-16,-2 1 0 0,-6-2 0 16,-1-3 0-16,-16 10 0 0,-4-1-553 0</inkml:trace>
  <inkml:trace contextRef="#ctx0" brushRef="#br0" timeOffset="106382.58">13151 10335 5086 0,'0'0'1392'0,"0"0"-699"0,0 0 7 0,0 0-379 16,0 0-321-16,0-34 0 0,0 32 0 15,0 1 0-15,10 1 0 16,11 11 0-16,10 8 0 0,-2 8 0 16,0 9 0-16,-13 5 0 0,-9 8 0 15,-7 3 0-15,-7 4 0 0,-13-3 0 16,-7-2 0-16,0-5 0 0,-4-5 0 16,4-11 0-16,6-11 0 15,11-12 0-15,6-14 0 0,4-3-673 16,4-23-2020-16</inkml:trace>
  <inkml:trace contextRef="#ctx0" brushRef="#br0" timeOffset="106938.7">13965 9563 4454 0,'0'0'624'0,"11"-44"128"0,-7 31 393 15,-4 6-533-15,0 4-188 0,0 3-243 16,0 2-181-16,-8 13 0 0,1 18 0 16,-7 15 0-16,2 14 0 0,-3 6 0 15,5 2 0-15,-1 4 0 0,1-1 0 16,4-3 0-16,0-3 0 0,2-9 0 15,4-6 0-15,0-7 0 16,4-7 0-16,8-6 0 0,-2-9 0 16,5-8 0-16,6-8 0 0,1-8 0 15,7-13 0-15,0-10 0 0,0-7 0 16,-6-4 0-16,-7 1 0 16,-11 8 0-16,-5 4 0 0,-17 7 0 15,-14 7 0-15,-6 6 0 0,-5 4 0 16,5 10 0-16,2 2 0 0,12 1 0 15,9-5 0-15,12-2 0 0,-2-3 0 16,10-5-429-16,8-1-1400 16,-1-4 148-16,12-8-424 0</inkml:trace>
  <inkml:trace contextRef="#ctx0" brushRef="#br0" timeOffset="107205.42">14160 10001 4738 0,'0'0'2173'0,"0"0"-1189"16,-42 43-687-16,30-16-297 16,-2 2 0-16,7 4 0 0,3 2 0 15,4-1 0-15,6 0 0 0,9-1 0 16,1-6 0-16,5-3 0 16,6-8 0-16,8-5 0 0,-2-8 0 15,9-4 0-15,-7-8 0 0,-2-6 0 16,-6-6 0-16,-7-3 0 0,-5-3 0 15,-9 0 0-15,0 0 0 0,-6 2 0 16,0 1 0-16,-2 1 0 0,-6 2 0 16,-3 0 0-16,-1 1 0 15,6-2 0-15,2 1 0 0,4 0 0 16,10-2-409-16,-4 4-811 0,0 0-1822 0</inkml:trace>
  <inkml:trace contextRef="#ctx0" brushRef="#br0" timeOffset="107432.89">14542 9599 5762 0,'0'0'853'16,"0"0"539"-16,0 0-1207 0,0 0-185 15,0 0 0-15,0 0 0 0,0 0 0 16,0 0 0-16,-8 64 0 0,8-13 0 16,4 6 0-16,0 2 0 15,-2 5 0-15,-2 0 0 0,0 0 0 16,-2-4 0-16,-2-4 0 0,0-2 0 15,2-6 0-15,-2-6 0 0,-2-7 0 16,-1-13-781-16,-1-11-1956 16,2-7-569-16</inkml:trace>
  <inkml:trace contextRef="#ctx0" brushRef="#br0" timeOffset="107533.38">14360 10139 6579 0,'0'0'312'0,"0"0"989"15,25-38-1301-15,6 25 0 0,8-2 0 16,3-3 0-16,14-1 0 0,3 0 0 15,8-1 0-15,1 2 0 0,2 3 0 16,-18 3-257-16,-1 0-1928 0</inkml:trace>
  <inkml:trace contextRef="#ctx0" brushRef="#br0" timeOffset="107931.61">15584 10075 4450 0,'8'-34'268'0,"-6"8"500"15,5-1 20-15,-7 6-251 0,0 5 331 16,-7 3-364-16,3 2-495 16,-8 4-9-16,1 2 0 0,-5 4 0 15,-3 5 0-15,1 6 0 0,-1 9 0 16,-2 8 0-16,5 7 0 0,-1 4 0 16,3 3 0-16,8 3 0 15,6-1 0-15,4-4 0 0,8-5 0 16,9-6 0-16,6-11 0 0,4-7 0 15,6-10 0-15,2-10 0 0,1-10 0 16,-3-9 0-16,-6-8-945 16,-6 6-1236-16,-9-5-2465 0</inkml:trace>
  <inkml:trace contextRef="#ctx0" brushRef="#br0" timeOffset="108109.77">15756 9497 7475 0,'0'0'128'0,"0"0"461"15,0 0-589-15,0 0 0 0,-29 52 0 16,16-9 0-16,-3 8 0 16,1 4 0-16,1 1 0 0,8 4 0 15,1 3 0-15,3 3 0 0,2-5 0 16,5-3 0-16,3-6 0 16,6-8 0-16,7-7 0 0,2-7 0 15,6-11 0-15,-11-10-2102 0,3-8-775 0</inkml:trace>
  <inkml:trace contextRef="#ctx0" brushRef="#br0" timeOffset="108472.73">16014 9961 5790 0,'0'0'1397'16,"0"0"-901"-16,-17-46 13 0,9 39-509 15,2 0 0-15,-4 5 0 0,-7 2 0 16,3 2 0-16,-3 5 0 0,5 6 0 15,-7 3 0-15,3 4 0 0,1 5 0 16,5 2 0-16,1 0 0 16,7 2 0-16,2-1 0 0,11-3 0 15,-1-3 0-15,11-5 0 0,4-3 0 16,-3-7 0-16,7-5 0 16,0-5 0-16,-4-6 0 0,-2-6 0 15,-13-2 0-15,-2-5 0 0,-6-1 0 16,-2-3 0-16,-6-2 0 0,0 2 0 15,-2 0 0-15,-5 1 0 16,-1 3 0-16,1-1 0 0,5 8 0 0,2 4 0 16,6 4 0-16,0 2-409 15,10 2-431-15,5-1 3 0,5 3-1012 16,3 1 349-16,-2 2-157 0</inkml:trace>
  <inkml:trace contextRef="#ctx0" brushRef="#br0" timeOffset="108691.45">16157 10030 3733 0,'-7'32'1149'0,"-3"-1"311"15,0 5-739-15,-1-8-137 16,1-2-39-16,0-3-545 0,6-7 0 16,2-5 0-16,-3-5 0 0,5-6 0 15,5-5 0-15,5-10 0 0,2-14 0 16,13-8 0-16,0-5 0 16,-2-2 0-16,3 6 0 0,-1 6 0 15,-4 6 0-15,0 9 0 0,-3 10 0 16,-3 7 0-16,1 6 0 0,-1 5 0 15,-5 5 0-15,0 7 0 0,-3 2 0 16,-1 2 0-16,-2-1 0 0,2 0 0 16,-2-2 0-16,-4-10-841 15,6-2-1652-15</inkml:trace>
  <inkml:trace contextRef="#ctx0" brushRef="#br0" timeOffset="109017.63">16655 9627 6659 0,'0'0'764'0,"0"0"-444"0,0 0-60 16,-6 44-71-16,1-14-189 0,1 2 0 16,4-3 0-16,9-4 0 0,3-1 0 15,2-9 0-15,7-2-525 0,-8-8-1256 16,3-5-852-16</inkml:trace>
  <inkml:trace contextRef="#ctx0" brushRef="#br0" timeOffset="109233.67">16986 9465 7627 0,'0'0'565'0,"0"0"-565"0,0 0 0 16,0 0 0-16,-17 34 0 0,9 2 0 15,2 8 0-15,1 5 0 16,-1 2 0-16,0 7 0 0,-4 4 0 16,-5 3 0-16,3 2 0 0,-9-3 0 15,0-4 0-15,1-5 0 0,-1-9 0 16,7-8 0-16,1-10 0 0,7-10-1894 16,2-11-519-16</inkml:trace>
  <inkml:trace contextRef="#ctx0" brushRef="#br0" timeOffset="109375.69">16737 10036 7431 0,'0'0'761'0,"0"0"-761"15,34-8 0-15,-8-5 0 0,5-1 0 16,7-3 0-16,-1-2 0 0,10 0 0 16,1-1 0-16,8 0 0 15,-3 0 0-15,-1-3 0 0,-15 7-865 16,1-2-2393-16</inkml:trace>
  <inkml:trace contextRef="#ctx0" brushRef="#br0" timeOffset="109716.69">17643 9889 6719 0,'0'0'900'0,"0"0"-520"0,0 0-187 16,0 0-193-16,0 0 0 15,0 0 0-15,0 0 0 0,-48 55 0 16,28-17 0-16,3 1 0 0,3-4 0 15,10-2 0-15,4-3 0 0,4 1 0 16,6-6 0-16,7-6 0 16,7-5 0-16,3-7 0 0,8-7 0 15,-2-1 0-15,5-12 0 0,-3-6-1069 16,-8 3-1108-16,-5-1-2009 0</inkml:trace>
  <inkml:trace contextRef="#ctx0" brushRef="#br0" timeOffset="109972.57">17941 9907 6899 0,'0'0'1293'0,"-19"-33"-1293"16,9 21 0-16,3 7 0 0,1 5 0 15,-4 5 0-15,-5 8 0 0,-5 8 0 16,3 8 0-16,1 4 0 0,1 5 0 16,5-1 0-16,6-2 0 15,4-2 0-15,10-4 0 0,5-8 0 16,9-2 0-16,-1-8 0 0,8-8 0 15,2-4 0-15,-2-8 0 16,0-9 0-16,-6-2 0 0,-9-5 0 0,-5 1 0 16,-5-4 0-16,-6-1 0 15,0 1 0-15,0-2 0 0,-6 5 0 16,-5 3 0-16,7 5-281 0,-2 8-1015 16,6 3 235-16,0 5-83 0,4-1-1098 0</inkml:trace>
  <inkml:trace contextRef="#ctx0" brushRef="#br0" timeOffset="110397.79">18067 9937 4181 0,'0'0'1397'0,"-9"42"232"16,-1-15-833-16,4 0-607 16,-5 1-189-16,7-2 0 0,4-3 0 15,0-6 0-15,4-2 0 0,9-8 0 16,1-5 0-16,3-2 0 16,4-9 0-16,-1-9 0 0,1-6 0 15,-5-2 0-15,-1-2 0 0,-5-1 0 16,-4 1 0-16,-1 4 0 0,-1 5 0 15,-2 6 0-15,-2 7 0 16,0 3 0-16,0 1 0 0,0 2 0 0,0 9 0 16,-4 8 0-16,2 11 0 15,-5 6 0-15,3 2 0 0,0-7 0 16,4-7 0-16,0-3 0 0,8-5 0 16,3-4 0-16,1-4 0 0,3-6 0 15,3-2 0-15,1-10 0 0,4-6 0 16,1-3 0-16,3-5 0 0,0-1 0 15,0 1 0-15,-6 1 0 0,-5 7 0 16,-8 6 0-16,-1 6 0 16,-7 6 0-16,0-2 0 0,0 2 0 15,4 0 0-15,-4 5 0 0,0 4 0 16,0 6 0-16,2 4 0 0,-2 0 0 16,2-1 0-16,0-2 0 15,2-3 0-15,2 0 0 0,-2-4 0 16,3 3-197-16,-3-5-1560 0,-2-1 65 15,-2-2-421-15</inkml:trace>
  <inkml:trace contextRef="#ctx0" brushRef="#br0" timeOffset="110611.63">18495 10119 3321 0,'0'0'2037'0,"0"0"-12"15,0 0-1216-15,0 0-809 0,41-34 0 16,-6 3 0-16,8-7 0 0,1-4 0 16,-3 3 0-16,-8 0 0 0,-8 5 0 15,-8 8 0-15,-13 7 0 0,0 8 0 16,-8 3 0-16,-7 3 0 0,-5 5 0 15,-3 6 0-15,-3 10 0 0,-5 11 0 16,-4 7 0-16,0 8 0 16,4 5 0-16,6-1 0 0,9-1 0 15,12-3 0-15,6-7 0 0,17-3 0 16,8-8 0-16,14-10 0 16,9-9 0-16,10-9 0 0,-14-4 0 15,3-7-2006-15</inkml:trace>
  <inkml:trace contextRef="#ctx0" brushRef="#br0" timeOffset="110953.48">19483 9900 5718 0,'0'0'937'0,"0"0"-165"0,0 0-7 0,0 0-765 16,24 37 0-16,-24 4 0 0,-4 10 0 15,-6 1 0-15,6-8 0 16,2-5 0-16,2-7 0 0,4-10 0 16,6-9 0-16,7-13 0 0,-1-11-1393 15,1-3-724-15,-1-11-2277 0</inkml:trace>
  <inkml:trace contextRef="#ctx0" brushRef="#br0" timeOffset="111064.79">19598 9543 7367 0,'0'0'232'0,"0"0"-232"16,0 0 144-16,-20 44-88 16,18-16-56-16,4 3-20 0,6-2-396 15,4-2-821-15,-1-8-287 0,3 0-497 0</inkml:trace>
  <inkml:trace contextRef="#ctx0" brushRef="#br0" timeOffset="111266.52">19706 10208 5322 0,'0'0'1072'15,"0"0"-147"-15,0 35-52 0,2-35-873 16,8-10 0-16,5-16 0 16,3-10 0-16,1-4 0 0,-3-3 0 15,-1 9 0-15,-5 2 0 0,1 8 0 16,-9 9 0-16,4 7 0 0,-6 8 0 16,0 4 0-16,0 16 0 0,0 15 0 15,-6 6 0-15,4 4 0 0,2-8 0 16,2-9 0-16,18-10 0 0,7-7 0 15,0-6-565-15,8-5-1428 0</inkml:trace>
  <inkml:trace contextRef="#ctx0" brushRef="#br0" timeOffset="111830.59">20791 9867 2941 0,'0'0'3253'16,"0"0"-2340"-16,0 0-41 16,0 0-659-16,0 0-213 0,0 0 0 15,0 0 0-15,0 0 0 0,-54-31 0 16,32 30 0-16,-1 3 0 0,0 8 0 16,0 5 0-16,1 5 0 15,-1 4 0-15,6-3 0 0,3-1 0 16,10-2 0-16,4 0 0 0,4-3 0 15,6 2 0-15,5-1 0 0,5 0 0 16,7-3 0-16,4 0 0 0,2-1 0 16,2-3 0-16,-1 3 0 15,3-4 0-15,-12 2 0 0,-9-2 0 16,-6-2 0-16,-5 0 0 0,-10 6 0 16,-5 0 0-16,-11 3 0 0,-5 0 0 15,-5-3 0-15,-7-1 0 0,7-1 0 16,-2-5 0-16,4-1 0 0,9-4 0 15,5-1 0-15,7-4 0 16,6-1 0-16,2-3 0 0,8-4 0 16,9-5-1021-16,7-1-8 0,-5 6-19 15,6-3-1233-15</inkml:trace>
  <inkml:trace contextRef="#ctx0" brushRef="#br0" timeOffset="111972.48">20942 10004 4057 0,'0'0'1113'0,"0"0"-261"0,0 0-203 16,0 0-125-16,0 0 473 0,21 52-997 15,-25-16 0-15,-3-2 0 16,-1 1 0-16,2-1 0 0,0-4 0 0,2-6 0 16,1-4 0-16,-1-7 0 15,4-5 0-15,0-5 0 0,7-3 0 16,-5-1-1401-16,4-13-444 0</inkml:trace>
  <inkml:trace contextRef="#ctx0" brushRef="#br0" timeOffset="112080.63">21091 9685 7315 0,'0'0'632'0,"0"0"-468"16,0 0-164-16,0 0-28 0,0 0-340 15,33 11-1045-15,-25 4-620 0,0 3-1704 0</inkml:trace>
  <inkml:trace contextRef="#ctx0" brushRef="#br0" timeOffset="112311.73">21279 9969 7463 0,'0'0'729'0,"0"0"-729"0,-52-42 0 16,32 30 0-16,-3 5 0 15,2 7 0-15,5 1 0 0,-5 12 0 16,0 7 0-16,7 7 0 0,3 2 0 16,5 4 0-16,6-2 0 0,11 0 0 15,-1-5 0-15,11-1 0 0,6-7 0 16,1-6 0-16,1-8 0 0,2-5 0 15,2-8 0-15,3-8 0 16,-5-5 0-16,-5-7 0 0,-1 8-261 16,-8-5-3417-16</inkml:trace>
  <inkml:trace contextRef="#ctx0" brushRef="#br0" timeOffset="112531.72">21589 9357 7975 0,'0'0'217'16,"0"0"-217"-16,-29 40 0 0,17-14 0 16,1 4 0-16,3 4 0 15,0 7 0-15,6 7 0 0,2 10 0 16,0 9 0-16,2 4 0 0,4 1 0 16,-2-4 0-16,-4-4 0 0,8-7 0 15,-6-9 0-15,3-5 0 0,1-13 0 16,-6-8 0-16,6-9-1637 0,-4-12-4910 0</inkml:trace>
  <inkml:trace contextRef="#ctx0" brushRef="#br0" timeOffset="112902.85">21583 9862 2869 0,'0'0'632'15,"0"0"-44"-15,-37 13 385 0,30-7-129 16,3-3 45-16,0 1 383 0,4-3-1147 16,0 2-125-16,4-2 0 15,13-1 0-15,10-7 0 0,4-5 0 16,6-1 0-16,-6 1 0 0,-4 1 0 16,-7 5 0-16,-1 5 0 0,-7 2 0 15,-1 8 0-15,-5 0 0 0,0 5 0 16,-2 4 0-16,-4 1 0 0,-6 1 0 15,-2 2 0-15,-5-3 0 0,-1 1 0 16,-3-4 0-16,1 1 0 16,-1-1 0-16,1 0 0 0,1 0 0 15,1 2 0-15,4 2 0 0,3 3 0 16,7-2 0-16,7 4 0 16,9-1 0-16,7-4 0 0,4-5 0 15,6-4 0-15,0-9 0 0,2-4 0 16,-2-11 0-16,-2-13 0 0,-10 4 0 15,-3-9-2742-15</inkml:trace>
  <inkml:trace contextRef="#ctx0" brushRef="#br0" timeOffset="118326.46">13939 11297 1856 0,'0'0'64'0,"0"0"176"0,0 0-99 0,0 0 735 0,0 0-192 15,0 0-159-15,-31 9-33 0,20-3 408 16,5 1-340-16,-4 1-107 15,6-1 263-15,-3-1-384 0,7-2-72 0,0-1-167 16,7-2-93-16,19-4 0 16,20-13 0-16,14-7 0 0,18-6 0 15,1-3 0-15,0 6 0 16,-7 1 0-16,-8 10 0 0,-16 5 0 0,-17 10 0 16,-21 10 0-16,-10 9 0 15,-15 9 0-15,-11 9 0 0,-6 2 0 16,-7 4 0-16,-6 4 0 15,-9 4 0-15,9 1 0 0,-5 1 0 0,4 2 0 16,5-1 0-16,4-5 0 16,4-2 0-16,8-6 0 0,15-9 0 15,3-3 0-15,7-6 0 0,5-4 0 16,7-4 0-16,2 0 0 0,7-2 0 16,2-5 0-16,2 1 0 0,8-5 0 15,2-3 0-15,8-1 0 16,5-7 0-16,4-2 0 0,1-7 0 15,3 0 0-15,-2-2 0 0,-2-3 0 16,-15 2 0-16,-6 2 0 0,-11-1 0 16,-13 4-1461-16,-3 4-52 15,-8-1-288-15</inkml:trace>
  <inkml:trace contextRef="#ctx0" brushRef="#br0" timeOffset="118500.99">14050 11535 5958 0,'0'0'625'0,"0"0"615"0,0 0-871 0,0 0-369 0,0 0 0 16,58 15 0-16,-21-12 0 0,5-2 0 16,5-1 0-16,9 0 0 0,2-1 0 15,2 1 0-15,-8 0 0 0,-5 4-1457 16,-16-1-772-16,-6 1-1833 0</inkml:trace>
  <inkml:trace contextRef="#ctx0" brushRef="#br0" timeOffset="118823.65">14627 11643 5638 0,'0'0'941'0,"0"0"-197"0,0 0-144 15,-4-37-331-15,2 33-269 0,-7 0 0 16,-3 3 0-16,-13 6 0 0,-2 8 0 15,-4 11 0-15,5 9 0 0,-1 3 0 16,2 6 0-16,4 1 0 16,11-1 0-16,4-1 0 0,12-5 0 15,8-5 0-15,17-8 0 0,7-10 0 16,9-6 0-16,7-11 0 0,4-11 0 16,-7-5 0-16,-3-5 0 0,-17-1 0 15,-10-2 0-15,-11 1 0 0,-10 1 0 16,0 0 0-16,-10 1 0 15,-5 1 0-15,-1 5 0 0,-1 3 0 16,-4 6 0-16,7 4 0 0,4 3-121 16,3 3-1031-16,7 0 103 15,0 0 25-15,7 0-1381 0</inkml:trace>
  <inkml:trace contextRef="#ctx0" brushRef="#br0" timeOffset="119131.93">14980 11658 4798 0,'0'0'1544'0,"0"0"-451"0,0 0-336 0,0 0-757 16,0 0 0-16,0 0 0 16,-33-24 0-16,23 19 0 0,4 4 0 15,-5 1 0-15,-3 4 0 0,-7 15 0 16,-1 6 0-16,-3 7 0 0,2 4 0 16,4-2 0-16,3 0 0 0,10-1 0 15,6-2 0-15,2-4 0 16,12-4 0-16,11-5 0 0,4-8 0 15,6-9 0-15,2-2 0 0,1-7 0 16,-7-9 0-16,-5-2 0 0,-1-5 0 16,-12-4 0-16,-3 0 0 0,-10 0 0 15,0 1 0-15,-6-1 0 0,-9 0 0 16,5 4 0-16,-7 1 0 0,7 6 0 16,4 6 0-16,0 5 0 15,2 4-549-15,-1 2-1392 16,3 0-160-16</inkml:trace>
  <inkml:trace contextRef="#ctx0" brushRef="#br0" timeOffset="119580.05">15053 11719 5986 0,'0'0'757'0,"0"0"175"16,4 55-415-16,-4-32-517 0,0 0 0 15,0 1 0-15,0-3 0 16,2-2 0-16,2-1 0 0,2-8 0 15,-6-1 0-15,4-7 0 0,1-2 0 16,1-2 0-16,6-12 0 0,3-11 0 16,5-8 0-16,1-4 0 15,-4 0 0-15,3 4 0 0,-3-1 0 16,-1 5 0-16,-1 7 0 0,-5 7 0 0,-4 9 0 16,-6 5 0-16,4 2 0 15,1 11 0-15,-5 8 0 0,0 7 0 16,-5 1 0-16,1-2 0 15,2-6 0-15,-2-2 0 0,4-4 0 16,4-3 0-16,-2-6 0 0,9-2 0 16,-3-3 0-16,0-2 0 0,7-8 0 15,-1-4 0-15,-2-5 0 0,5-2 0 16,-2-3 0-16,1 1 0 0,5 1 0 16,-5 4 0-16,-1 6 0 0,1 9 0 15,-5 3 0-15,-1 5 0 0,0 9 0 16,1 4 0-16,-5 5 0 15,2 5 0-15,-6 1 0 0,2 0 0 0,0-1 0 16,3-2 0-16,3-4 0 16,2 0 0-16,3-3 0 0,-5-6 0 15,5-5-3430-15</inkml:trace>
  <inkml:trace contextRef="#ctx0" brushRef="#br0" timeOffset="120175.41">16279 11673 3005 0,'0'0'2945'0,"0"0"-1392"0,-7-45-889 0,-3 26-639 0,0 1-25 16,-7 3 0-16,1 3 0 0,-5 6 0 16,0 6 0-16,-1 10 0 0,1 11 0 15,-4 6 0-15,9 5 0 0,-5 1 0 16,11-1 0-16,3-2 0 15,7-4 0-15,0-4 0 0,11-6 0 16,5-6 0-16,7-7 0 0,8-6 0 16,0-10 0-16,0-6 0 15,2-4 0-15,-8 1 0 0,-4 3 0 0,-7 2 0 16,-6 6 0-16,-4 4 0 0,1 6 0 16,-5 1 0-16,0 1 0 15,2 10 0-15,-2 9 0 0,0 6 0 16,0 4 0-16,0 0 0 15,4-4 0-15,2-3 0 0,4-4 0 16,5-3 0-16,1-6 0 0,1-6-117 16,3-4-751-16,-3-11-253 0,-7 1-1596 15</inkml:trace>
  <inkml:trace contextRef="#ctx0" brushRef="#br0" timeOffset="120406.38">16624 11225 5962 0,'0'0'845'0,"0"0"-249"16,0 0 193-16,0 0-789 0,0 0 0 16,-37 36 0-16,22-1 0 0,-1 7 0 15,5 2 0-15,1 1 0 0,6 4 0 16,2 4 0-16,-2 3 0 16,4 0 0-16,0-4 0 0,8-3 0 15,-2-9 0-15,4-8 0 0,1-6 0 16,1-9 0-16,3-14 0 15,-1-3-997-15,-2-11-684 0</inkml:trace>
  <inkml:trace contextRef="#ctx0" brushRef="#br0" timeOffset="120591.7">16797 11173 7239 0,'0'0'932'0,"0"0"-911"0,0 0-21 15,0 0 0-15,-10 38 0 0,4 2 0 16,-4 10 0-16,3 3 0 15,3 3 0-15,0 1 0 0,4 1 0 16,4-2 0-16,-4-2 0 0,4-5 0 16,-2-4 0-16,-2-5 0 15,0-2 0-15,-10-9 0 0,4-7 0 0,-4-8-1477 16,-3-10-3226-16</inkml:trace>
  <inkml:trace contextRef="#ctx0" brushRef="#br0" timeOffset="120762.22">16498 11649 6891 0,'0'0'884'0,"0"0"-467"16,20-43-417-16,5 27 0 16,4 2 0-16,2-2 0 0,0 1 0 15,2 2 0-15,-4 3 0 0,-6 2 0 16,-2 2 0-16,-1 4 0 0,-5 2 0 16,-3 1 0-16,3 4 0 0,-5 2-969 15,0 0-128-15,-4-1-159 0,5 1-1846 0</inkml:trace>
  <inkml:trace contextRef="#ctx0" brushRef="#br0" timeOffset="121261.69">16872 11665 5318 0,'0'0'1425'16,"0"0"-593"-16,0 0-215 0,0 0-617 16,0 0 0-16,47-27 0 0,-11 3 0 15,5-5 0-15,-2 1 0 0,-8 3 0 16,-6 3 0-16,-11 0 0 0,-7 3 0 15,-7-1 0-15,-5 1 0 0,-5 4 0 16,-2 4 0-16,-3 8 0 16,-1 5 0-16,-3 12 0 0,-4 9 0 15,7 6 0-15,-9 9 0 0,9 0 0 16,5 1 0-16,5-1 0 0,6-3 0 16,6-7 0-16,15-5 0 0,2-7 0 15,-3-5 0-15,9-6 0 0,-6-5 0 16,4-4 0-16,0-8 0 15,-3-2 0-15,1-4 0 0,-4 4 0 16,-2 1 0-16,1 3 0 0,-5 8 0 16,-5 2 0-16,0 4 0 15,-3 6 0-15,-1 2 0 0,-2 4 0 16,2-1 0-16,-6-2 0 0,4-3 0 0,-4 0 0 16,0-6 0-16,0-1 0 15,0-1 0-15,0-1 0 0,0-1 0 16,0-3 0-16,-4-10 0 15,4-6 0-15,6-7 0 0,3 1 0 0,1 1 0 16,6 4 0-16,1 5 0 16,4 0 0-16,-3 7 0 0,-1 8 0 15,-5 5 0-15,3 10 0 0,-9 8 0 16,-2 3 0-16,-4 5 0 0,-4 1 0 16,2-3 0-16,0-2 0 0,2-3 0 15,8-6 0-15,-2-6-637 16,9-6-4189-16</inkml:trace>
  <inkml:trace contextRef="#ctx0" brushRef="#br0" timeOffset="121691">17697 11609 5842 0,'0'0'917'0,"10"-33"-433"0,-6 15 448 0,-4 4-915 0,0-1-17 16,-4 3 0-16,2 2 0 0,-2 2 0 16,-2 3 0-16,1 5 0 15,-1 4 0-15,-8 17 0 0,-7 21 0 16,0 12 0-16,-5 4 0 0,9-1 0 15,3-12 0-15,3-6 0 16,5-7 0-16,6-10 0 0,10-8 0 16,7-10 0-16,8-7 0 0,-1-13-361 15,5-10-463-15,-8 3-189 0,0-8-2356 0</inkml:trace>
  <inkml:trace contextRef="#ctx0" brushRef="#br0" timeOffset="121898.97">17773 11282 6699 0,'0'0'912'0,"0"0"-331"16,0 0-581-16,0 0 0 0,0 0 0 16,-41 50 0-16,20 3 0 15,-2 10 0-15,3 3 0 0,1-3 0 0,3-2 0 16,9-6 0-16,7-4 0 0,2-7 0 16,13-11 0-16,12-5 0 15,10-12 0-15,8-9 0 16,3-8-133-16,0-12-863 0,-7 0-1317 15,-8-6 84-15</inkml:trace>
  <inkml:trace contextRef="#ctx0" brushRef="#br0" timeOffset="122409.85">17998 11653 4321 0,'0'0'1913'15,"-24"-46"-1156"-15,9 23-161 0,3 6 9 16,1 4-605-16,5 4 0 0,2 4 0 16,0 4 0-16,4 1 0 0,-4 6 0 15,-2 12 0-15,-5 11 0 0,-1 7 0 16,2 1 0-16,3-5 0 15,5-8 0-15,2-5 0 0,4-3 0 16,7-5 0-16,5-5 0 0,1-4 0 16,-3-5 0-16,7-7 0 0,0-3 0 15,-1-5 0-15,-3 0 0 0,-1 3 0 16,-5-2 0-16,-1 8 0 0,-2 1 0 16,-6 4 0-16,2 1 0 15,-1 1 0-15,-1 2 0 0,0 6 0 16,-2 9 0-16,0 9 0 0,-2 5 0 15,0-1 0-15,-1-4 0 16,3-5 0-16,0-7 0 0,5-3 0 16,1-3 0-16,0-3 0 0,0-1 0 15,5-2 0-15,-1-6 0 0,6-8 0 16,5-5 0-16,-2-6 0 0,-1 0 0 16,-3 0 0-16,1-1 0 0,-1 2 0 15,-1 6 0-15,-3 4 0 0,-5 7 0 16,-4 5 0-16,-2 1 0 15,2 1 0-15,0 2 0 0,4 5 0 16,-2 9 0-16,0 4 0 0,-4 2 0 16,0 3 0-16,-8-1 0 15,2-1 0-15,-4-1 0 0,3-2 0 0,1-2 0 16,4-4 0-16,2-3 0 0,0-4 0 16,4-4 0-16,11-3 0 15,1-8 0-15,7-5 0 0,2-5 0 16,-4 1 0-16,1-1-1573 0,-7 5-116 15,1 1-512-15</inkml:trace>
  <inkml:trace contextRef="#ctx0" brushRef="#br0" timeOffset="122874.47">18561 11617 5982 0,'0'0'1333'0,"0"0"-821"0,-9-38-147 0,9 30-365 15,0 4 0-15,-2 2 0 0,0 1 0 16,-6 1 0-16,-6 12 0 15,-7 10 0-15,-6 11 0 0,2 4 0 16,2 3 0-16,7-10 0 0,8-1 0 16,8-8 0-16,4-3 0 15,12-6 0-15,9-4 0 0,2-5 0 0,10-3 0 16,7-3 0-16,-5-4 0 0,-2-2 0 16,-4-1-1273-16,-12 3-676 15,-5 0-1089-15</inkml:trace>
  <inkml:trace contextRef="#ctx0" brushRef="#br0" timeOffset="123110.11">18683 11800 5218 0,'0'0'1745'16,"0"0"-1057"-16,0 0-264 0,0 0-307 15,60-25-117-15,-25 7 0 0,2-2 0 16,-6 1 0-16,-4-1 0 0,-7 1 0 16,-5 1 0-16,-9-1 0 0,-6 2 0 15,-4-1 0-15,-6 1 0 0,-9 5 0 16,0 5 0-16,-3 7 0 15,-3 6 0-15,-2 11 0 0,2 8 0 16,-2 8 0-16,5 1 0 0,7 1 0 16,9-1 0-16,10-4 0 15,9-3 0-15,18-5 0 0,4-3 0 0,8-5 0 16,5-6 0-16,5-7 0 0,-1-2 0 16,-11-4-1894-16,-8-4-2516 0</inkml:trace>
  <inkml:trace contextRef="#ctx0" brushRef="#br0" timeOffset="123699.71">19834 11604 3969 0,'0'0'2197'0,"0"0"-1260"0,-39-33-569 0,20 23 48 0,3 0-111 15,-9 3-305-15,6 3 0 0,1 4 0 16,1 6 0-16,3 9 0 15,5 7 0-15,1 7 0 0,4 5 0 16,4 4 0-16,0-1 0 0,2-3 0 16,4-6 0-16,9-4 0 0,1-8 0 15,11-6 0-15,2-8 0 0,6-4 0 16,0-10 0-16,-4-5 0 0,-2-5 0 16,-8 0 0-16,-5-2 0 15,-5 0 0-15,-7 1 0 0,0 1 0 16,-8 2 0-16,0 0 0 0,-7 1 0 15,3 1 0-15,-2 4 0 16,2 2 0-16,1 3 0 0,1 4 0 16,4 3-345-16,2 2-435 0,0 3-1097 15,2 3-104-15,4 7-1028 0</inkml:trace>
  <inkml:trace contextRef="#ctx0" brushRef="#br0" timeOffset="124027.67">19898 12021 4382 0,'-6'50'624'0,"6"-2"8"15,-2 2 313-15,0-15-429 0,2-6-28 16,0-12 108-16,2-7-587 0,-2-8-9 16,2-2 0-16,2-5 0 15,0-11 0-15,4-17 0 0,1-11 0 0,1-9 0 16,2-5 0-16,-1-2 0 0,-1-5 0 16,5-1 0-16,3 1 0 15,5 4 0-15,6 5 0 0,6 8 0 16,2 6 0-16,0 10 0 0,-6 6 0 15,-4 8 0-15,-12 9 0 0,-9 4 0 16,2 2 0-16,-6 3 0 16,0 3 0-16,-2 9 0 0,0 8 0 15,0 6 0-15,-8 5 0 0,-6 2 0 16,-1-3 0-16,-5-2 0 0,1-1 0 16,0-4 0-16,3-3 0 0,3-5 0 15,3-6 0-15,2-4 0 16,2-4 0-16,3-3-821 0,1-1-352 15,2-13-3033-15</inkml:trace>
  <inkml:trace contextRef="#ctx0" brushRef="#br0" timeOffset="124233.87">20626 10973 2381 0,'0'0'2873'0,"0"0"-1052"0,0 0-821 15,0 0-883-15,0 0-117 0,-35 70 0 16,18-16 0-16,-4 9 0 16,1-1 0-16,-1 3 0 0,7 1 0 15,-1 2 0-15,5-2 0 0,1-4 0 16,5-2 0-16,2-5 0 0,2-8 0 16,6-8 0-16,5-8 0 0,-5-11 0 15,-2-10-305-15,2-9-1536 0</inkml:trace>
  <inkml:trace contextRef="#ctx0" brushRef="#br0" timeOffset="124401.06">20359 11502 7827 0,'0'0'365'16,"48"-27"-365"-16,-13 14 0 0,-2 2 0 0,2 3 0 16,-2 2 0-16,4 1 0 15,-6 2 0-15,4 2 0 0,-6 1 0 16,-4 0 0-16,-8 0-1093 0,-7-1-852 15,-2-1-1169-15</inkml:trace>
  <inkml:trace contextRef="#ctx0" brushRef="#br0" timeOffset="124547.94">20785 11478 5686 0,'0'0'2205'16,"0"0"-1904"-16,-13 55-301 0,3-22 0 15,-2 4 0-15,-3-5 0 0,3 0 0 16,2-4 0-16,3-5 0 15,5-7 0-15,2-4 0 0,0-5 0 16,6-6 0-16,7-5 0 0,1-10-501 16,1-1-2268-16,-3-5-1857 0</inkml:trace>
  <inkml:trace contextRef="#ctx0" brushRef="#br0" timeOffset="124675.48">20932 11347 3693 0,'0'0'3186'16,"0"0"-2582"-16,0 0-328 15,0 0-240-15,0 0-12 0,0 0-24 16,35-8-8-16,-33 23-124 0,6 6-700 16,-6 2-101-16,6-6-219 0,-5-1-1726 0</inkml:trace>
  <inkml:trace contextRef="#ctx0" brushRef="#br0" timeOffset="124931.05">20979 11632 5466 0,'0'0'1305'0,"0"0"-513"15,0 0-163-15,0 0-629 0,0 0 0 16,0 0 0-16,-37-31 0 0,27 34 0 16,-3 11 0-16,-1 4 0 15,-1 6 0-15,9-4 0 0,2 0 0 16,4-3 0-16,10-4 0 0,5-4 0 0,1-4 0 16,9-5 0-16,-2-6 0 15,6-6 0-15,-2-4 0 0,-5-4 0 16,1-2 0-16,-4-2 0 0,-7 1 0 15,-1-4 0-15,-7 4 0 0,-4 0 0 16,0 2 0-16,-4 4-485 16,-5 4-872-16,1 0-884 0</inkml:trace>
  <inkml:trace contextRef="#ctx0" brushRef="#br0" timeOffset="125193.16">21099 11603 3509 0,'0'0'4462'0,"-21"52"-4241"16,15-23-221-16,2-7 0 0,2-2 0 16,2-3 0-16,0-6 0 15,4-4 0-15,4-5 0 0,3-3 0 16,5-8 0-16,5-9 0 0,2-6 0 0,-3-5 0 16,-1 0 0-16,0-5 0 15,-1-1 0-15,-1 1 0 0,3 3 0 16,-3 8 0-16,-1 9 0 15,-1 10 0-15,-3 7 0 0,1 15 0 0,-3 8 0 16,-4 7 0-16,-2 5 0 16,-4 1 0-16,0-2 0 0,2-4 0 15,9-5 0-15,-1-10-221 0,3-7-2880 0</inkml:trace>
  <inkml:trace contextRef="#ctx0" brushRef="#br0" timeOffset="125974.78">21599 11474 1296 0,'0'0'28'0,"0"0"2821"0,0 0-2036 0,7-41-157 0,-14 31 349 15,5-1-533-15,-2 2-4 0,-2 2 56 16,-2 3-443-16,-5 4-81 15,-3 6 0-15,-7 10 0 0,2 8 0 16,-1 6 0-16,1 2 0 0,2 0 0 16,7 0 0-16,4-7 0 15,8-2 0-15,0-5 0 0,8-4 0 16,6-3 0-16,3-6 0 0,4-5 0 0,3-6 0 16,-1-6 0-16,2-2 0 15,-2-2 0-15,-5 0 0 0,-5 3 0 16,1 2 0-16,-8 6 0 0,-4 3 0 15,-2 2 0-15,0 3 0 0,0 7 0 16,-2 6 0-16,2 2 0 16,0-1 0-16,7-3 0 0,1-3 0 15,2-4 0-15,3-2 0 0,-3-5-753 16,4-4-316-16,-5-4-479 0</inkml:trace>
  <inkml:trace contextRef="#ctx0" brushRef="#br0" timeOffset="126159.1">21928 11064 7875 0,'0'0'317'0,"0"0"-317"16,0 0 0-16,0 0 0 0,-12 68 0 16,1-16 0-16,-1 5 0 15,-3 2 0-15,5-2 0 0,0 4 0 16,4 1 0-16,1-3 0 15,3-4 0-15,2-8 0 0,7-7 0 0,1-6 0 16,2-13 0-16,0-7-3266 0</inkml:trace>
  <inkml:trace contextRef="#ctx0" brushRef="#br0" timeOffset="126682.23">22527 11111 5946 0,'0'0'693'15,"0"0"-109"-15,0 0-112 0,0 0-164 16,0 0-288-16,-51 47 28 0,28 0 73 16,-2 8-121-16,7 4 0 0,1-1 0 15,1 2 0-15,3 2 0 0,3-3 0 16,2-5 0-16,8-6 0 15,0-9 0-15,4-8 0 0,2-9 0 16,13-11 0-16,-1-6 0 0,7-8 0 16,2-10 0-16,0-9 0 15,-3-5 0-15,-1-4 0 0,-6-1 0 16,-5 2 0-16,-10 4 0 0,-2 3 0 16,-10 4 0-16,-7 5 0 0,-3 6 0 15,-5 6 0-15,0 2 0 0,0 3 0 16,5 2 0-16,5-1 0 0,5-1 0 15,4 0 0-15,6 0-9 0,0-3-931 16,12 0-293-16,0 0-1268 16,9-3-256-16</inkml:trace>
  <inkml:trace contextRef="#ctx0" brushRef="#br0" timeOffset="126923.9">22666 11450 5646 0,'0'0'868'0,"0"0"-91"15,0 0 124-15,0 0-901 0,0 0 0 16,-41 53 0-16,24-20 0 0,3 2 0 16,7-3 0-16,3-5 0 0,4 0 0 15,9-6 0-15,1-2 0 16,4-6 0-16,5-5 0 0,4-5 0 0,2-3 0 16,-1-8 0-16,1-2 0 15,-4-4 0-15,-3-3 0 0,-1-1 0 16,-3-1 0-16,-3-1 0 0,-1 1 0 15,-6 1 0-15,0 4 0 0,-4-2 0 16,0 1 0-16,-4-2 0 16,0-5 0-16,0 4-1341 0,-2-4-3678 0</inkml:trace>
  <inkml:trace contextRef="#ctx0" brushRef="#br0" timeOffset="127149.19">23015 11092 4321 0,'0'0'3342'0,"0"0"-2813"0,0 0-529 16,0 0 0-16,0 0 0 0,-29 53 0 15,25-11 0-15,-2 10 0 0,4 3 0 16,2-2 0-16,0 3 0 16,0-1 0-16,0-1 0 0,2-5 0 15,-2-2 0-15,0-5 0 0,-2-6 0 16,-2-5 0-16,2-12-41 15,-2-7-1555-15,0-10-301 0</inkml:trace>
  <inkml:trace contextRef="#ctx0" brushRef="#br0" timeOffset="127252.02">22866 11602 5326 0,'0'0'1453'16,"5"-45"-809"-16,17 23-44 0,9 6-431 16,7-3-169-16,3 4 0 0,0 0 0 15,7 2 0-15,-3 3 0 0,-1-1-221 16,-15 3-1756-16,-5-2-2177 0</inkml:trace>
  <inkml:trace contextRef="#ctx0" brushRef="#br0" timeOffset="127976.44">23567 11591 2269 0,'0'0'2129'15,"0"0"-965"-15,0 0-167 0,0 0 319 16,0 0-999-16,0 0-317 15,0 0 0-15,0 0 0 0,48-11 0 16,-19 2 0-16,4-2 0 0,0-4 0 16,-4-1 0-16,-4 0 0 15,-7-3 0-15,-7 0 0 0,-5 1 0 0,-6-3 0 16,-4 2 0-16,-7-3 0 0,-5 3 0 16,-9 3 0-16,-2 6 0 15,-4 4 0-15,0 8 0 0,0 9 0 16,2 7 0-16,2 8 0 0,2 6 0 15,5 4 0-15,5 3 0 0,9 2 0 16,6 0 0-16,17-3 0 16,5-4 0-16,7-7 0 0,11-8 0 15,1-9 0-15,4-7 0 0,-1-6 0 16,-3-8 0-16,-4-4 0 0,-6-5-157 16,-6-1-119-16,-8-2 60 0,-3 2 52 15,-3-1 52-15,-5 8 0 0,-4 3 104 16,0 6-4-16,-2 3 12 15,2 2 244-15,-2 4-112 0,0 6-64 16,2 6 280-16,0 1-83 0,0 0-265 16,0-6 0-16,-2-4 0 0,2-3 0 15,-2-2 0-15,0-1 0 0,0 0 0 16,0-1 0-16,4-7 0 0,3-7 0 16,7-12 0-16,3-2 0 15,1-3 0-15,1 4 0 0,1 4 0 16,-3 4 0-16,-3 5 0 0,-7 6 0 15,1 5 0-15,-8 3 0 0,0 6 0 16,0 12 0-16,-8 11 0 16,-3 8 0-16,-3 4 0 0,6-5 0 15,6-9 0-15,6-4 0 0,14-5 0 16,11-9 0-16,-2-4-1065 0,2-5-3049 0</inkml:trace>
  <inkml:trace contextRef="#ctx0" brushRef="#br0" timeOffset="128363.79">24514 11389 2333 0,'0'0'3489'0,"0"0"-2496"0,4-41-165 0,-12 35-279 15,-5 4-549-15,-3 2 0 0,-7 7 0 16,-2 10 0-16,-2 5 0 15,1 6 0-15,3 4 0 0,-2 3 0 16,9 0 0-16,3-1 0 0,7-1 0 16,6-1 0-16,2-1 0 15,8-5 0-15,7-6 0 0,6-4 0 16,6-8 0-16,2-8 0 0,6-8-657 0,0-8-336 16,-10 2-1404-16,4-3-512 0</inkml:trace>
  <inkml:trace contextRef="#ctx0" brushRef="#br0" timeOffset="128676.02">24748 11468 4718 0,'0'0'2281'15,"0"0"-1541"-15,-9-45-287 0,3 33-453 16,-4 2 0-16,-1 2 0 0,-5 7 0 16,-5 3 0-16,-2 11 0 0,-1 9 0 15,-3 6 0-15,2 4 0 0,4 4 0 16,7 3 0-16,4-1 0 15,7-2 0-15,3-1 0 0,11-6 0 16,7-7 0-16,3-6 0 0,6-6 0 16,2-7 0-16,-2-4 0 0,2-8 0 15,-7-4 0-15,-1-6 0 0,-6-3 0 16,-5-2 0-16,-4-2 0 16,0 0 0-16,-4 0 0 0,-2 1 0 15,-4-1 0-15,-2 2 0 0,0 1 0 16,0 2-281-16,-1 2-263 0,3 6 144 15,0 2 36-15,4 8-421 0,0 0 13 16,0 3 59-16,0 0-975 16,6 4 99-16</inkml:trace>
  <inkml:trace contextRef="#ctx0" brushRef="#br0" timeOffset="128879.56">24801 11538 2080 0,'7'26'925'0,"-3"-7"423"16,2 3-551-16,-2-6-201 0,-2-3 156 15,2-5-379-15,-2-1-73 0,-2-3 292 16,0-3-264-16,0 0-227 15,4-1-101-15,-4-3 0 0,5-12 0 16,1-8 0-16,0-10 0 0,4-5 0 16,1-2 0-16,-1 5 0 0,2 3 0 15,3 5 0-15,-1 4 0 0,3 4 0 16,-1 5 0-16,7 1 0 0,0 3 0 16,0 4 0-16,-3 3 0 15,1 1-869-15,-5 1-1972 0,-3 1-1173 16</inkml:trace>
  <inkml:trace contextRef="#ctx0" brushRef="#br0" timeOffset="129160.1">25190 11368 5118 0,'0'0'1501'0,"0"0"-77"15,-33-12-1275-15,18 4-149 0,1 2 0 16,-3 3 0-16,3 1 0 0,-1 2 0 16,-1 7 0-16,-1 6 0 0,-1 6 0 15,1 2 0-15,3 1 0 0,5 1 0 16,7-3 0-16,4 0 0 0,7-1 0 15,7-3 0-15,3-4 0 0,4-6 0 16,1-3 0-16,1-3 0 16,0-5 0-16,-2-2 0 0,-5-3 0 15,-3 0 0-15,-3 0 0 0,-6 3 0 16,-3 4 0-16,1 1 0 0,-2 2 0 16,0 1 0-16,2 10 0 15,2 10 0-15,2 4 0 0,3 1 0 16,5-4 0-16,5-8 0 0,4-3-421 15,6-5-523-15,-6-4-1289 0,1-2-289 16</inkml:trace>
  <inkml:trace contextRef="#ctx0" brushRef="#br0" timeOffset="129866.78">25535 11298 3529 0,'0'0'2129'0,"8"-34"-1329"0,-6 20-43 16,-2 4 207-16,0 5-951 0,-2 0-13 16,-4 1 0-16,-8 4 0 0,-7 6 0 15,-4 10 0-15,-2 9 0 0,3 5 0 16,5 2 0-16,5-1 0 0,5-1 0 16,9-3 0-16,0-3 0 15,11-3 0-15,1-5 0 0,2-5 0 16,1-2 0-16,1-6 0 0,-3-3 0 15,-1-6 0-15,1-1 0 0,-3-4 0 16,-2 1 0-16,-2 1 0 16,-1 2 0-16,-1 1 0 0,-2 4 0 15,2 1 0-15,0 1 0 0,2 11 0 16,3 13 0-16,-3 10 0 0,2 7 0 16,-2 4 0-16,0-4 0 0,3 2 0 15,-3 1 0-15,-2 0 0 0,-4 0 0 16,-4-2 0-16,-9 0 0 15,-13 1 0-15,-10-4 0 0,-3-2 0 16,-6-5 0-16,1-7 0 0,-1-7 0 16,3-8 0-16,3-8 0 0,8-3 0 15,11-12 0-15,5-6 0 0,9-9 0 16,8-10 0-16,12-5 0 0,7-2 0 16,4 3 0-16,2 3 0 15,4 6 0-15,2 7 0 0,0 0 0 16,0 6 0-16,0 2 0 15,-2 1 0-15,2 2 0 0,0 1 0 0,-2-1 0 16,2-2 0-16,0-1 0 16,-2 0 0-16,0-1 0 0,0 1 0 15,-8-2 0-15,-4-1 0 0,-7-2 0 16,-4-2 0-16,-3-3 0 0,-5 2 0 16,-3 4 0-16,-3 5 0 0,0 5 0 15,-6 5 0-15,-5 2 0 0,-6 5 0 16,-6 8 0-16,1 6 0 15,-6 7 0-15,1 4 0 0,2 2 0 16,9 3 0-16,5-1 0 0,11 0 0 16,10-1 0-16,15-3 0 0,10-5 0 15,2-7 0-15,8-6 0 16,-2-4 0-16,0-3-445 0,-4-5-671 0,-8 0-81 16,0 0-1340-16</inkml:trace>
  <inkml:trace contextRef="#ctx0" brushRef="#br0" timeOffset="130113.72">25994 11494 3165 0,'0'0'2481'0,"0"0"-1572"0,21-45-193 0,-17 29 205 15,0 0-921-15,-4-2 0 0,0 5 0 16,-6 2 0-16,-5 5 0 0,-3 6 0 16,-7 2 0-16,-1 7 0 0,-3 9 0 15,-2 5 0-15,-2 4 0 0,4 3 0 16,9 0 0-16,3 2 0 15,9-1 0-15,8-2 0 0,13-2 0 16,5-4 0-16,7-4 0 0,4-4 0 16,1-7 0-16,-3-3 0 15,-5-5 0-15,-5 0 0 0,-2-7 0 0,-3-3 0 16,-5-3 0-16,-1-5-113 0,-4 4-875 16,-2-2-1782-16</inkml:trace>
  <inkml:trace contextRef="#ctx0" brushRef="#br0" timeOffset="130500.89">26149 10882 5530 0,'0'0'1000'0,"0"0"-399"0,0 0 163 16,-21 36-616-16,13 4 1 0,2 16-149 15,4 8 0-15,2 1 0 0,2 4 0 16,2 0 0-16,-2-2 0 0,2-1 0 16,-4-5 0-16,0-7 0 0,-4-7 0 15,0-8 0-15,-2-7 0 0,2-12 0 16,0-8-253-16,-1-6-1376 0</inkml:trace>
  <inkml:trace contextRef="#ctx0" brushRef="#br0" timeOffset="170367.93">14164 12435 2305 0,'0'0'3429'0,"0"0"-2592"0,-48-30 283 16,28 20-619-16,1 4-501 0,-4 5 0 16,-1 2 0-16,-5 11 0 0,-2 9 0 15,-5 8 0-15,5 6 0 0,-6 10 0 16,4 6 0-16,-2 8 0 0,4 4 0 15,2 4 0-15,8-2 0 16,7-1 0-16,14-6 0 0,6-8 0 16,13-7 0-16,3-8 0 0,5-5 0 15,8-8 0-15,3-7 0 16,3-6 0-16,2-6 0 0,3-3 0 16,4-3 0-16,-3-5-349 0,-12 0-763 15,-2-4-589-15</inkml:trace>
  <inkml:trace contextRef="#ctx0" brushRef="#br0" timeOffset="170770.8">14406 12855 3101 0,'0'0'3277'16,"0"0"-2520"-16,-27-33-61 0,12 22-335 15,-5 4-361-15,3 3 0 16,-3 4 0-16,-1 2 0 0,0 7 0 16,9 5 0-16,-3 8 0 0,5 4 0 15,0 5 0-15,3 2 0 0,-1 1 0 16,2-2 0-16,6-3 0 16,0-7 0-16,0-5 0 0,17-8 0 15,-3-6 0-15,11-7 0 0,4-8 0 16,0-6 0-16,-7-4 0 15,-1-2 0-15,-4 3 0 0,-3 0 0 16,-8 4 0-16,0 5 0 0,-1 4 0 16,-5 4 0-16,0 4 0 0,0 0 0 15,0 9 0-15,0 8 0 0,-5 8 0 16,5 5 0-16,-6 2 0 0,6-4 0 16,0-4 0-16,0-5 0 0,6-6 0 15,9-6-245-15,2-5-415 0,9-7-513 16,-1-9 181-16,-4 1 35 15,2-3-1960-15</inkml:trace>
  <inkml:trace contextRef="#ctx0" brushRef="#br0" timeOffset="171267.36">14627 12865 4041 0,'0'0'1929'0,"0"0"-1260"0,0 0 11 16,0 0 88-16,0 0-663 16,0 0-105-16,0 0 0 0,0 0 0 15,-4 54 0-15,4-26 0 0,0-2 0 16,0-1 0-16,0-1 0 0,0-3 0 15,4-3 0-15,0-6 0 16,-2-2 0-16,2-7 0 0,0-3 0 16,3-4 0-16,3-12 0 0,2-12 0 15,7-9 0-15,-3-5 0 0,-3 1 0 16,-3 3 0-16,5 3 0 0,-9 8 0 16,2 12 0-16,-6 7 0 0,-2 6 0 15,0 2 0-15,0 0 0 0,0 5 0 16,4 10 0-16,1 8 0 0,-3 3 0 15,2 4 0-15,-2-4 0 16,2-6 0-16,0-3 0 0,-2-6 0 16,2-2 0-16,-4-5 0 0,4-1 0 15,-2-2 0-15,-2-1 0 16,5-1 0-16,1-13 0 0,4-9 0 16,7-6 0-16,-3-1 0 0,3 0 0 15,-7 8 0-15,4 4 0 0,-7 7 0 16,-3 4 0-16,-2 6 0 0,2 0 0 15,0 1 0-15,2 1 0 16,1 6 0-16,3 6 0 0,-2 10 0 16,-2 1 0-16,1 3 0 0,-7-3 0 15,0-1 0-15,0-2 0 0,-7 3 0 16,1-4 0-16,2-2 0 0,0-5 0 16,4-3 0-16,0-7 0 0,4 0-1261 15,6-3 120-15,3-2-87 0,1-5-1302 16</inkml:trace>
  <inkml:trace contextRef="#ctx0" brushRef="#br0" timeOffset="171548.59">15067 12957 3977 0,'0'0'1765'0,"0"0"-440"0,0 0-200 0,0 0-1125 0,0 0 0 0,0 0 0 0,0 0 0 16,0-38 0-16,11 26 0 0,1-3 0 16,9-2 0-16,-1 3 0 0,-3 0 0 15,-1-1 0-15,-1 2 0 0,-9 3 0 16,-2-1 0-16,-8 3 0 0,-2 0 0 15,-4-1 0-15,-5 4 0 16,-4 2 0-16,1 2 0 0,-3 1 0 16,5 7 0-16,-1 5 0 0,3 8 0 15,-3 3 0-15,5 5 0 0,1-1 0 16,7 3 0-16,4-4 0 0,0-3 0 16,11-4 0-16,5-2 0 0,5-5 0 15,-1-2 0-15,7-4 0 0,0-2 0 16,0-4-53-16,2-2-503 15,0-4-340-15,0-1 67 0,-8 1-219 16,-3-1-2670-16</inkml:trace>
  <inkml:trace contextRef="#ctx0" brushRef="#br0" timeOffset="171859.87">15359 13019 3345 0,'0'0'2869'0,"0"0"-1548"16,0 0-664-16,0 0-657 0,0 0 0 15,0 0 0-15,0 0 0 0,-6-45 0 16,12 23 0-16,4-2 0 15,0 0 0-15,-1-3 0 0,1 0 0 16,-2 4 0-16,1 3 0 0,-3 4 0 16,-2 5 0-16,-2 4 0 0,2 4 0 15,0 0 0-15,9 3 0 0,5 1 0 16,5 4 0-16,8 5-481 16,-8-3-663-16,-5 0-1642 0</inkml:trace>
  <inkml:trace contextRef="#ctx0" brushRef="#br0" timeOffset="172154.7">15689 12823 6446 0,'0'0'1217'16,"0"0"-688"-16,-22-50-529 0,16 30 0 15,-5-4 0-15,-3 2 0 0,3 3 0 16,1 6 0-16,0 7 0 0,-1 6 0 16,-1 8 0-16,-7 11 0 0,-1 7 0 15,1 9 0-15,0-2 0 0,7 0 0 16,2-1 0-16,6-7 0 0,4-6 0 15,6-6 0-15,8-6 0 16,3-3 0-16,-1-4 0 0,9-4 0 16,-4-7 0-16,-1-3 0 0,1 0 0 15,-4 0 0-15,-5 3 0 0,-2 4 0 16,-5 2 0-16,1 6 0 16,4 14 0-16,-2 7 0 0,5 9 0 15,-3 3 0-15,5-4 0 0,-3-3 0 16,9-8 0-16,3-11 0 15,-1-5-989-15,2-10-3117 0</inkml:trace>
  <inkml:trace contextRef="#ctx0" brushRef="#br0" timeOffset="172743.81">16907 12720 6414 0,'0'0'849'0,"-17"-37"-273"0,7 19-223 0,-4 7-353 0,1 2 0 0,-1 7 0 16,-3 2 0-16,-1 12 0 0,1 4 0 15,1 12 0-15,-1 3 0 0,3 4 0 16,3 4 0-16,7 0 0 16,-2-3 0-16,6-2 0 0,4-7 0 15,2-6 0-15,5-6 0 0,3-6 0 16,7-6 0-16,1-7 0 15,9-8 0-15,0-7 0 0,0-6 0 16,-4-3 0-16,-4 0 0 0,-8 0 0 16,-9 1 0-16,-2 4 0 0,-4 0 0 15,-6 1 0-15,-3 3 0 0,-1 4 0 16,4 3 0-16,4 5 0 0,0 4-529 16,2 1-299-16,0 2-81 0,4 3-1496 15,2 0 988-15</inkml:trace>
  <inkml:trace contextRef="#ctx0" brushRef="#br0" timeOffset="172961.85">16996 12829 2741 0,'0'33'1260'16,"0"-1"285"-16,2 4-589 0,-2-5-347 16,0-3 187-16,4-6-511 0,0-6-285 15,-2-7 0-15,-2-5 0 16,4-4 0-16,3-1 0 0,3-16 0 16,9-13 0-16,-1-11 0 0,1-9 0 15,-7 2 0-15,5 4 0 0,-7 6 0 16,0 12 0-16,-6 10 0 0,1 9 0 15,-5 6 0-15,0 2 0 16,2 9 0-16,2 10 0 0,2 10 0 16,0 5 0-16,-2 1 0 0,7-7 0 15,5-5 0-15,5-6 0 0,8-6 0 16,-6-5-2010-16,3-6-1491 0</inkml:trace>
  <inkml:trace contextRef="#ctx0" brushRef="#br0" timeOffset="173398.82">17943 12721 3425 0,'0'0'2229'0,"0"0"-1252"0,-11-43 163 16,5 34-719-16,-8-1-421 0,1 4 0 15,-1 4 0-15,-3 2 0 0,1 8 0 16,1 6 0-16,1 4 0 0,3 6 0 16,3 5 0-16,4 3 0 0,4 1 0 15,2 2 0-15,10-3 0 0,1-2 0 16,8-6 0-16,3-7 0 0,3-6 0 15,2-7 0-15,0-4 0 16,0-5 0-16,-4-6 0 0,2-5 0 16,-11-4 0-16,-3-3 0 0,-7-2 0 15,-6 2 0-15,0-2 0 0,-8 2 0 16,-3-1 0-16,-1 4 0 16,-5 0 0-16,-1 4 0 0,1 5-193 15,7 1-219-15,4 7-408 0,1 2 171 16,5 1 33-16,5 1-853 0,1 1 53 15,4 8-241-15</inkml:trace>
  <inkml:trace contextRef="#ctx0" brushRef="#br0" timeOffset="173586.7">18125 12911 2381 0,'0'0'2037'0,"0"0"-1101"0,10 40 265 16,-8-36-697-16,-2-2-64 0,0-2 176 15,0 0-539-15,0-2-77 0,0-10 0 16,0-12 0-16,6-5 0 15,-2-7 0-15,2 3 0 0,5 3 0 16,-1 6 0-16,0 5 0 0,-1 4 0 16,-3 7 0-16,0 1 0 0,-6 4 0 15,0 2-185-15,0 0-1332 0,4-1-884 16</inkml:trace>
  <inkml:trace contextRef="#ctx0" brushRef="#br0" timeOffset="174238.79">19199 12689 5774 0,'0'0'1321'0,"0"0"-493"0,-43-19-559 0,29 12-269 15,-5 1 0-15,0 1 0 16,-1 4 0-16,3 2 0 0,3 9 0 16,1 8 0-16,1 9 0 0,2 6 0 15,1 5 0-15,7 2 0 0,2 0 0 16,6-4 0-16,7-4 0 16,5-8 0-16,5-9 0 0,8-8 0 15,2-7 0-15,2-8 0 0,3-6 0 16,-5-7 0-16,-4-4 0 0,-9-3 0 15,-3 0 0-15,-11-1 0 16,-6 1 0-16,0 2 0 0,-10-1 0 16,-1 1 0-16,-5-2 0 0,1 3 0 15,3 2 0-15,-3 3 0 0,9 4 0 16,2 6 0-16,4 4-509 0,4 1-652 16,2 0-219-16,11-3-85 0</inkml:trace>
  <inkml:trace contextRef="#ctx0" brushRef="#br0" timeOffset="174609.64">19619 12424 6370 0,'0'0'869'16,"0"-46"-361"-16,0 18-63 0,-2 3-445 15,-2-3 0-15,-6-2 0 0,-1-1 0 16,5 2 0-16,-4 4 0 0,1 0 0 15,-1 5 0-15,-2 3 0 16,1 4 0-16,-5 7 0 0,-3 3 0 16,-4 4 0-16,-1 6 0 0,-3 5 0 15,6 3 0-15,0 2 0 0,9 5 0 16,2 3 0-16,3 4 0 0,7 3 0 16,3 3 0-16,7 3 0 0,6 4 0 15,5 1 0-15,4 5 0 0,0 2 0 16,-5 2 0-16,-3 1 0 0,-7 1 0 15,-4-4 0-15,-6-2 0 16,-4-6 0-16,0-5 0 0,-2-7 0 16,0-5 0-16,2-8 0 0,-3-5 0 15,5-6 0-15,2-3 0 16,0-3 0-16,2-9-469 0,-2 1-1256 16,7-8-836-16</inkml:trace>
  <inkml:trace contextRef="#ctx0" brushRef="#br0" timeOffset="174957.56">19871 12459 4618 0,'0'0'628'0,"0"0"176"15,8-47-195-15,-8 32-165 0,-4 1 384 16,-2 0-567-16,-2-3-261 0,-9 2 0 15,5-3 0-15,-3 4 0 16,5 6 0-16,0 1 0 0,4 4 0 16,-1 2 0-16,-3 1 0 0,-4 0 0 15,-1 2 0-15,-1 7 0 0,5 4 0 16,1 5 0-16,4 4 0 0,-3 6 0 16,7 7 0-16,-2 5 0 15,4 4 0-15,6 6 0 0,3 3 0 16,3 1 0-16,1 0 0 0,1-3 0 15,-2-2 0-15,-1-3 0 16,-3-6 0-16,-4-4 0 0,0-7 0 16,-4-4 0-16,-4-6 0 0,-2-5-745 15,0-6-620-15,-7-7-412 0</inkml:trace>
  <inkml:trace contextRef="#ctx0" brushRef="#br0" timeOffset="175097.14">19450 12791 7127 0,'0'0'1065'0,"0"0"-1065"0,0 0 0 16,59-30 0-16,-13 20 0 0,2 0 0 16,5 3 0-16,-5 4 0 0,3 0 0 15,3 0 0-15,4-2 0 0,-14 0 0 16,-5-2-3474-16</inkml:trace>
  <inkml:trace contextRef="#ctx0" brushRef="#br0" timeOffset="175612.09">20638 12842 1508 0,'0'0'1645'0,"0"0"-1361"16,10-44 116-16,-10 30 577 0,0 2-301 15,0-1 28-15,-4 3 525 0,-2 1-545 16,-4 1-599-16,-7 3-85 0,5 0 0 15,-3 5 0-15,1 9 0 16,4 7 0-16,-7 8 0 0,5 8 0 16,-3 1 0-16,1 4 0 0,8-3 0 15,-5-3 0-15,11-5 0 0,4-3 0 16,9-7 0-16,5-8 0 0,5-8 0 16,8-4 0-16,-4-9 0 0,4-6 0 15,-6-1 0-15,-7-2 0 0,-1 2 0 16,-5 2 0-16,-3 5 0 0,-5 6 0 15,0 5 0-15,-2 2 0 16,-2 2 0-16,2 7 0 0,-2 7 0 16,2 3 0-16,-2 1 0 0,0-2 0 15,4-5 0-15,-2-4 0 16,2-2 0-16,11-4-353 0,-3-3-523 16,7 0 19-16,-7-5-1460 0,-1-2-864 0</inkml:trace>
  <inkml:trace contextRef="#ctx0" brushRef="#br0" timeOffset="175922.97">20987 12726 5102 0,'3'-35'1124'0,"-3"12"-135"15,0 0-389-15,0 8-284 0,-3 4-255 16,-5 3-61-16,-2-2 0 0,0 7 0 16,-5-1 0-16,3 4 0 0,-1 5 0 15,-1 2 0-15,3 1 0 0,1 2 0 16,0 1 0-16,6 2 0 0,2 0 0 15,4-1 0-15,8 2 0 16,9 0 0-16,1 0 0 0,3 2 0 16,2 0 0-16,2 2 0 0,0 0 0 15,-5-1 0-15,-3-1 0 0,-7 0 0 16,-8 1 0-16,-4 0 0 16,-6 3 0-16,-8-2 0 0,-7 0 0 15,-2-1 0-15,-6-3 0 0,3-3 0 16,-1-3 0-16,12-4 0 15,7-4 0-15,8-5 0 0,19-14-169 16,1 1-1460-16,11-13-1112 0</inkml:trace>
  <inkml:trace contextRef="#ctx0" brushRef="#br0" timeOffset="176591.94">21998 12606 2172 0,'0'0'2846'0,"-2"-44"-1782"0,2 31-251 0,0 10 187 16,0 3-703-16,0 2-297 0,-4 11 0 15,-4 18 0-15,-3 12 0 0,1 6 0 16,4 3 0-16,4-9 0 0,4-5 0 15,6-6 0-15,5-6 0 16,7-8 0-16,3-10 0 0,2-5 0 16,6-9 0-16,-4-10 0 0,4-6 0 15,-9-6 0-15,-7 0 0 0,-1-3 0 16,-3 4 0-16,-5-2 0 16,-2 1 0-16,0 3 0 0,-2 5 0 15,0 5 0-15,-2 6 0 0,0 6 0 16,0 3 0-16,2 2 0 0,0 12 0 15,-2 15 0-15,0 10 0 16,0 7 0-16,0 3 0 0,0-2 0 16,0-1 0-16,0 3 0 0,-2 0 0 15,-4 0 0-15,-4 4 0 0,-9-1 0 16,-1 0 0-16,-1-1 0 0,-6-5 0 16,0-2 0-16,0-6 0 0,0-8 0 15,3-8 0-15,1-10 0 0,4-9 0 16,5-6 0-16,1-13 0 15,9-13 0-15,-2-12 0 0,6-7 0 16,6-4 0-16,5 1 0 0,1 3 0 16,7 6 0-16,7 2 0 0,6 3 0 15,3 3 0-15,4 0-153 16,-8 9-863-16,0 0-1750 0</inkml:trace>
  <inkml:trace contextRef="#ctx0" brushRef="#br0" timeOffset="176871.85">22470 12625 7135 0,'0'0'884'0,"-7"-35"-711"0,-1 20-173 0,2 8 0 0,0 4 0 15,-3 3 0-15,-3 6 0 0,-4 8 0 16,-5 7 0-16,2 6 0 0,3 5 0 16,3 3 0-16,3 1 0 0,6 1 0 15,4 1 0-15,4-5 0 0,8-5 0 16,5-6 0-16,8-8 0 0,2-5 0 15,-1-8 0-15,3-4 0 16,-2-11 0-16,-4-1 0 0,-6-9 0 16,-7 2 0-16,-4-4 0 0,-6-2 0 15,0 2 0-15,-6-1 0 0,-2 2 0 16,-5 1 0-16,1 5 0 16,1 6 0-16,5 5-709 0,2 3-644 15,0 4-267-15</inkml:trace>
  <inkml:trace contextRef="#ctx0" brushRef="#br0" timeOffset="177103.91">22683 12567 4265 0,'0'0'2185'15,"0"0"-1036"-15,0 0-556 0,0 0-593 16,-31 37 0-16,12-6 0 0,0 6 0 16,5 3 0-16,6-5 0 0,8 2 0 15,0-3 0-15,12-1 0 16,7-4 0-16,5-5 0 0,9-7 0 0,7-6 0 15,5-7 0-15,11-4 0 16,2-11 0-16,0-6 0 0,-9-4 0 16,-7-3 0-16,-11 1 0 0,-13-2 0 15,-7 1 0-15,-9 0 0 0,-4 4 0 16,-11 3 0-16,-7 2 0 16,3 6 0-16,-4 0-2626 0</inkml:trace>
  <inkml:trace contextRef="#ctx0" brushRef="#br0" timeOffset="177507.52">23576 12910 6166 0,'0'0'701'0,"-17"48"-313"0,11-12 444 16,2 2-727-16,2 3-105 0,2 7 0 15,0 1 0-15,2 2 0 0,0-1 0 16,-2-5 0-16,0-3 0 0,-2-6 0 16,0-5 0-16,0-7 0 0,2-9 0 15,0-7 0-15,0-7-609 0,0-1-2212 16,0-15-485-16</inkml:trace>
  <inkml:trace contextRef="#ctx0" brushRef="#br0" timeOffset="177819.98">23590 12728 6062 0,'0'0'553'16,"8"-48"-553"-16,1 25 1024 0,-5 5-656 15,2 5-183-15,2 1-185 0,-2 2 0 16,7-2 0-16,1 0 0 0,7 1 0 15,2 1 0-15,1 0 0 16,3 4 0-16,4 4 0 0,-4 3 0 16,2 10 0-16,-8 4 0 0,-5 9 0 15,-5 6 0-15,-9 5 0 0,-2 1 0 16,-2 1 0-16,-11-2 0 0,-5-2 0 16,-3-3 0-16,-4-4 0 0,-2-6 0 15,0-6 0-15,3-5 0 0,1-7 0 16,4-3 0-16,5-3 0 0,6-8 0 15,1-1 0-15,7-2 0 16,2-5 0-16,5 3 0 0,1 2 0 16,2 2-841-16,-4 3 28 0,5 3-107 15,-7 4-1741-15</inkml:trace>
  <inkml:trace contextRef="#ctx0" brushRef="#br0" timeOffset="178302.79">24043 12777 4710 0,'0'0'1164'0,"0"0"-219"0,0 0 363 16,0 0-1243-16,0 0-65 0,0 0 0 15,0 0 0-15,0 0 0 0,-29-44 0 16,27 20 0-16,2-2 0 0,4 2 0 16,2 4 0-16,2 6 0 0,-2 5 0 15,1 3 0-15,1 1 0 0,-4 1 0 16,2 2 0-16,0 0 0 0,-1 2 0 15,-3 0 0-15,2 0-101 16,2 1-1035-16,-2 2 275 0,2 2-127 16,-2 0-933-16,3 0 1101 0,3 1 820 15,2 1 132-15,3 1 400 0,-3-1 308 16,5 3 689-16,-1-3-681 16,3-3-159-16,4-1 539 0,2-3-1199 15,1-6-29-15,1-6 0 0,-2-3 0 16,0-2 0-16,-11-1 0 0,-1 0 0 15,-9 1 0-15,-2 0 0 16,-4 0 0-16,-6 2 0 0,-5 2 0 16,-1 1 0-16,-3 1 0 0,-1 6 0 15,-1 3 0-15,2 7 0 0,-1 9 0 16,-3 9 0-16,3 4 0 0,3 5 0 16,1 2 0-16,7 2 0 0,7-2 0 15,3 0 0-15,9-6 0 0,9-3 0 16,8-6 0-16,6-5 0 0,2-8 0 15,8-2 0-15,-3-4 0 16,1-9 0-16,-14 1-741 0,2-3-884 0</inkml:trace>
  <inkml:trace contextRef="#ctx0" brushRef="#br0" timeOffset="178628.77">24768 12348 6959 0,'-2'-39'100'0,"2"4"672"0,2-4-411 0,-2 5-361 0,0 2 0 16,0 0 0-16,-4 4 0 0,-6 5 0 15,-1 3 0-15,-3 5 0 0,-3 4 0 16,-5 5 0-16,-1 3 0 0,-4 3 0 16,-4 6 0-16,0 4 0 0,0 4 0 15,4 2 0-15,2 5 0 0,7 3 0 16,3 5 0-16,5 5 0 0,10 6 0 15,6 6 0-15,9 1 0 16,7 4 0-16,3 0 0 0,2 0 0 16,-2-1 0-16,-2-3 0 0,-5-2 0 15,-3-3 0-15,-7-6 0 0,2-2 0 16,-6-8 0-16,-4-5 0 16,0-4 0-16,0-8 0 0,-4-3-121 15,4-5-907-15,-4-2-1706 0</inkml:trace>
  <inkml:trace contextRef="#ctx0" brushRef="#br0" timeOffset="178768.98">24466 12632 32 0,'0'0'7331'0,"0"0"-6527"0,0 0-779 15,0 0-25-15,-14-34 0 0,31 28 0 16,11-4 0-16,6 3 0 0,5 0 0 16,-4 2 0-16,-4 3 0 0,0 2 0 15,-2 1 0-15,-2 5 0 0,-4 0 0 16,-5 2 0-16,-3 1-77 0,-7 1-1864 15,-2-3-16-15,-4 1-548 0</inkml:trace>
  <inkml:trace contextRef="#ctx0" brushRef="#br0" timeOffset="179205.64">24836 12671 5298 0,'0'0'1801'0,"0"0"-861"16,0 0-787-16,38-38-153 0,-24 21 0 15,1-2 0-15,-3-3 0 0,-2 2 0 16,-1-5 0-16,-3 5 0 0,-2-1 0 15,-4 3 0-15,-2 6 0 16,-8 6 0-16,-5 6 0 0,-4 7 0 16,-7 11 0-16,-5 12 0 0,2 6 0 15,0 6 0-15,6 3 0 0,6 0 0 16,9-5 0-16,8-2 0 0,11-8 0 16,7-6 0-16,11-7 0 0,6-7 0 15,4-6 0-15,3-4 0 0,-1-8 0 16,-6-1 0-16,-4-2 0 0,-4-2-237 15,-8 4 57-15,-5-1 72 16,-8 3 88-16,-1 4 20 0,-3 0 120 16,0 1 305-16,-2 0-425 0,2-1 0 15,0 3 0-15,0-2 0 0,2-1 0 16,0 1 0-16,2-3 0 16,1-6 0-16,-1-4 0 0,0-5 0 15,0-6 0-15,-4-5 0 0,0 0 0 16,-2-2 0-16,2 2 0 0,0 6 0 15,3 8 0-15,1 5 0 16,0 3 0-16,-2 6 0 0,2-2 0 16,7 2 0-16,7 0 0 0,7 2-321 15,-4 1-1420-15,0 0-668 0</inkml:trace>
  <inkml:trace contextRef="#ctx0" brushRef="#br0" timeOffset="179375.54">25494 12793 8192 0,'0'0'0'0,"0"0"0"0,0 0 0 0,0 0 0 15,0 0 0-15,0 0 0 0,0 0-2570 0</inkml:trace>
  <inkml:trace contextRef="#ctx0" brushRef="#br0" timeOffset="209504.58">5296 15572 5166 0,'0'0'232'0,"-41"14"144"0,26-9 184 0,9-2-335 0,-2-2-5 16,6 1 288-16,2-1-264 0,-5-1-76 15,5 0 12-15,0 1-136 16,0 2 4-16,5-2 44 0,-5 1 4 16,6 1-63-16,0 0-33 0,2 1 0 15,3-1 0-15,5 0 0 0,1-1 0 16,3 0 0-16,5-1 0 15,2 0 0-15,6 1 0 0,8-2 0 16,7 0 0-16,8 0 0 0,4 0 0 16,8 0 0-16,6 0 0 0,5 0 0 15,-1 0 0-15,5 0 0 0,0 0 0 16,2 1 0-16,4-1 0 0,-5 0 0 16,1 1 0-16,4 2 0 0,-4-1 0 15,4-1 0-15,1 0 0 0,8 1 0 16,-3-1 0-16,4-1 0 15,2 0 0-15,9 0 0 0,1 0 0 16,5 0 0-16,0 1 0 0,4 2 0 16,-4 2 0-16,3 0 0 0,-7 0 0 15,8-1 0-15,-4-1 0 16,0-2 0-16,3-1 0 0,3 0 0 16,0-3 0-16,2-1 0 0,2-2 0 15,1-1 0-15,-1-1 0 0,4-2 0 16,-8 2 0-16,8-3 0 15,-4 3 0-15,-4 0 0 0,4 3 0 16,-4-1 0-16,-2 1 0 0,0 1 0 16,-4 0 0-16,-5 1 0 0,3 0 0 15,-6 1 0-15,-3 0 0 0,2 1 0 16,-9 0 0-16,1 0 0 16,-10 1 0-16,0-2 0 0,-5 0 0 0,-9-1 0 15,-3-2-137-15,-10-1-31 16,-8-2-536-16,-17 0-397 0,-12-3-483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  <inkml:channel name="T" type="integer" max="2.14748E9" units="dev"/>
        </inkml:traceFormat>
        <inkml:channelProperties>
          <inkml:channelProperty channel="X" name="resolution" value="622.47339" units="1/cm"/>
          <inkml:channelProperty channel="Y" name="resolution" value="1100.30225" units="1/cm"/>
          <inkml:channelProperty channel="F" name="resolution" value="22.75278" units="1/deg"/>
          <inkml:channelProperty channel="T" name="resolution" value="1" units="1/dev"/>
        </inkml:channelProperties>
      </inkml:inkSource>
      <inkml:timestamp xml:id="ts0" timeString="2025-01-13T18:24:52.053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7030A0"/>
    </inkml:brush>
    <inkml:brush xml:id="br2">
      <inkml:brushProperty name="width" value="0.05292" units="cm"/>
      <inkml:brushProperty name="height" value="0.05292" units="cm"/>
      <inkml:brushProperty name="color" value="#FFC000"/>
    </inkml:brush>
    <inkml:brush xml:id="br3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5697 3125 2317 0,'0'0'2028'0,"0"0"-1527"0,0 0 555 0,0 0-403 16,0 0-173-16,0 0 152 16,0 0-432-16,0 0-68 0,-23 42 4 15,23-4-79-15,0 12-57 0,0 9 0 16,6 6 0-16,-3 13 0 0,5 10 0 16,-4 5 0-16,4 1 0 0,0-2 0 15,-1-6 0-15,-3-9 0 0,2-9 0 16,-4-11 0-16,2-10 0 0,2-13 0 15,-1-8-69-15,1-12-563 16,-2-8-1213-16,0-7-464 0</inkml:trace>
  <inkml:trace contextRef="#ctx0" brushRef="#br0" timeOffset="606.55">5691 3181 3877 0,'0'0'1213'0,"0"0"27"0,0 0-703 0,0 0-25 0,0 0 80 16,0 0-488-16,0 0-36 16,2 61-19-16,16-14-49 0,5 11 0 15,4 9 0-15,4 2 0 0,4 8 0 16,2 6 0-16,1 1 0 0,-7-1 0 16,6-4 0-16,-6-4 0 15,-4-4 0-15,-2-5 0 0,-3-8 0 16,-1-9 0-16,-7-11 0 0,3-10 0 15,-7-13 0-15,1-7 0 16,-5-9-821-16,0-6-344 0,-2-13-2756 0</inkml:trace>
  <inkml:trace contextRef="#ctx0" brushRef="#br0" timeOffset="918.95">6137 3179 4990 0,'0'0'840'15,"0"0"105"-15,0 0-405 0,0 0-208 16,0 0 12-16,0 63-143 0,6-16-201 16,-6 9 0-16,7 5 0 15,-3 10 0-15,2 10 0 0,-2 6 0 16,0-2 0-16,-2-1 0 0,-2-3 0 15,4-7 0-15,-4-3 0 16,0-7 0-16,3-9 0 0,1-9 0 16,0-10 0-16,2-10 0 0,4-11 0 15,1-8 0-15,-1-7-1013 0,-6-2-1740 16,2-11-1329-16</inkml:trace>
  <inkml:trace contextRef="#ctx0" brushRef="#br0" timeOffset="1291.54">6489 3882 5474 0,'0'0'768'16,"0"0"-443"-16,0 0 679 0,0 0-620 15,-31-44-147-15,20 29-237 16,1 4 0-16,2 4 0 0,-1 7 0 16,-1 3 0-16,0 9 0 0,-5 11 0 15,3 6 0-15,2 8 0 0,-1 3 0 16,7 1 0-16,4 1 0 0,10-3 0 16,1-2 0-16,9-7 0 0,7-9 0 15,4-9 0-15,0-10 0 0,7-7 0 16,-1-9 0-16,-6-5 0 0,-4-4 0 15,-11-2 0-15,-5-3 0 16,-7-1 0-16,-4-5 0 0,-11-3 0 16,1-5 0-16,-7-2 0 0,7 4 0 15,-4 9 0-15,7 9-621 0,-1 12-488 16,6 4-1732-16</inkml:trace>
  <inkml:trace contextRef="#ctx0" brushRef="#br0" timeOffset="1606.37">6669 3844 5986 0,'4'34'877'0,"2"-3"207"15,0 5-839-15,0-1-245 0,3-3 0 16,-3 0 0-16,0-5 0 0,2-1 0 16,3-5 0-16,-5-4 0 0,-2-6 0 15,-2-4 0-15,2-6 0 0,-4-2 0 16,0-12 0-16,0-13 0 0,2-12 0 15,2-11 0-15,0-5 0 16,7-1 0-16,-1 3 0 0,2 2 0 16,3 12 0-16,-9 13 0 0,0 11 0 15,-4 10 0-15,0 4 0 0,3 8 0 16,1 11 0-16,4 8 0 0,1 5 0 16,-7 4 0-16,6-2 0 15,-4-5 0-15,7 1 0 0,-3 0 0 16,4-2 0-16,-3 1 0 0,3-3 0 15,-3-2 0-15,1-6 0 16,2-5-81-16,-1-4-939 0,1-5-1714 0</inkml:trace>
  <inkml:trace contextRef="#ctx0" brushRef="#br0" timeOffset="1929.17">7063 4027 5622 0,'0'0'1005'0,"0"0"-441"0,0 0 437 16,0 0-1001-16,52-25 0 15,-27 10 0-15,4-4 0 0,-4 0 0 16,1 1 0-16,-5-1 0 0,0 1 0 16,-5 0 0-16,-5 2 0 0,-5 2 0 15,-2-1 0-15,-8 1 0 0,-6-1 0 16,-3-3 0-16,-3 1 0 16,-5 0 0-16,2 4 0 0,1 5 0 15,-3 8 0-15,0 8 0 0,-3 10 0 16,1 10 0-16,-2 10 0 0,2 7 0 15,3 6 0-15,9 4 0 16,7-1 0-16,4-3 0 0,15-7 0 16,7-6 0-16,9-8 0 0,7-8 0 15,7-8 0-15,9-7 0 0,4-6 0 16,4-2 0-16,2-3 0 0,-13-5 0 16,-9 2 0-16,-9-3-1790 0</inkml:trace>
  <inkml:trace contextRef="#ctx0" brushRef="#br0" timeOffset="3168.97">5284 6057 3829 0,'0'0'633'0,"0"0"-189"0,0 0 356 0,0 0-296 15,0 0-111-15,0 0 159 16,0 0-408-16,0 0-84 0,0 0 392 0,-3 84-116 15,3-16-291-15,3 13-45 16,1 7 0-16,6 9 0 0,0 7 0 16,1 2 0-16,-1-4 0 0,0-8 0 15,-3-8 0-15,1-10 0 0,0-18 0 16,2-14 0-16,5-17 0 0,-1-17-489 16,-7-8-704-16,3-9-515 0</inkml:trace>
  <inkml:trace contextRef="#ctx0" brushRef="#br0" timeOffset="3433.54">5240 6131 3581 0,'0'0'2229'0,"0"0"-1537"15,0 0 17-15,0 0 167 0,0 0-771 16,0 0-105-16,0 0 0 0,0 48 0 15,25-2 0-15,8 11 0 16,8 11 0-16,11 5 0 0,0 10 0 16,1 3 0-16,-1 2 0 0,-4-4 0 15,-11-3 0-15,0-7 0 0,-14-7 0 16,-2-6 0-16,-5-13 0 0,-4-10 0 16,-3-14 0-16,-1-11 0 0,-6-12-961 15,-2-1-736-15,0-21-868 0</inkml:trace>
  <inkml:trace contextRef="#ctx0" brushRef="#br0" timeOffset="3672.38">5701 6170 5726 0,'0'0'600'0,"0"0"-147"0,-6 32-109 16,8 7-32-16,2 13 124 0,6 14-280 15,1 6 9-15,5 3-165 16,-5 3 0-16,5 4 0 0,-5-2 0 16,-1 0 0-16,0 0 0 0,-10-6 0 15,2-4 0-15,-2-11 0 0,-2-13-1005 16,2-16-448-16,-4-15-868 0</inkml:trace>
  <inkml:trace contextRef="#ctx0" brushRef="#br0" timeOffset="4091.85">6137 6784 6074 0,'0'0'889'0,"-25"-41"-277"0,9 22 5 16,1 3-617-16,-1 3 0 0,-1 3 0 16,7 5 0-16,0 4 0 0,-1 5 0 15,5 14 0-15,-2 10 0 0,-2 13 0 16,1 9 0-16,5 1 0 15,4 3 0-15,4-2 0 0,7-6 0 16,11-10 0-16,3-9 0 0,6-11 0 16,6-11 0-16,7-5 0 15,-7-11 0-15,0-5 0 0,-6-6 0 16,-6-4 0-16,-15-1 0 0,-3-5 0 16,-7 1 0-16,-5-1 0 0,-7 0 0 15,-9 3 0-15,1 0 0 0,-7 5 0 16,8 6 0-16,7 8-385 15,1 4-479-15,7 4 592 0,-2 1-2794 0</inkml:trace>
  <inkml:trace contextRef="#ctx0" brushRef="#br0" timeOffset="4497.43">6379 6759 4950 0,'0'0'1188'16,"0"0"-251"-16,0 0-389 0,2 43-144 15,-2-6-239-15,0 6-165 16,0-1 0-16,2-5 0 0,7-2 0 16,1-5 0-16,0-5 0 0,1-5 0 15,-3-5 0-15,-2-6 0 0,-4-7 0 16,-2-2 0-16,0-2 0 15,0-14 0-15,0-15 0 0,-2-11 0 16,2-7 0-16,0-2 0 0,2 2 0 16,6 3 0-16,3 5 0 0,1 13 0 15,-2 10 0-15,-1 12 0 0,1 9 0 16,7 12 0-16,-1 11 0 0,5 9 0 16,-9 7 0-16,-1 3 0 0,-7 5 0 15,0 3 0-15,-4 2 0 0,0-4 0 16,0-5 0-16,0-7 0 15,6-8 0-15,4-5 0 0,5-7 0 16,3-12-1625-16,1-5-352 0,-2-7-781 16</inkml:trace>
  <inkml:trace contextRef="#ctx0" brushRef="#br0" timeOffset="4950.09">6790 7055 4818 0,'0'0'1256'0,"0"0"-563"0,0 0 659 0,0 0-1279 0,0 0-73 16,36-19 0-16,-14 0 0 0,5-5 0 15,2-2 0-15,-2-1 0 16,-4-3 0-16,2 2 0 0,-9-1 0 16,-1 3 0-16,-13 1 0 0,-2 2 0 15,-9 3 0-15,-5 3 0 0,-3 3 0 16,-3 5 0-16,-1 7 0 15,-4 4 0-15,-4 10 0 0,-2 11 0 16,0 6 0-16,4 8 0 0,7 4 0 16,5 2 0-16,13 2 0 0,8-2 0 15,11-3 0-15,14-5 0 0,2-8 0 16,8-6 0-16,7-7 0 0,4-9 0 16,10-6 0-16,12-12 0 0,-2-4 0 15,3-1 0-15,-5-4 0 0,-10-3 0 16,-17 5-805-16,-5-6-4161 0</inkml:trace>
  <inkml:trace contextRef="#ctx0" brushRef="#br0" timeOffset="12522.75">7152 9397 3521 0,'0'0'1765'0,"0"0"-1129"0,0 0-116 0,0 0 41 15,0 0-377-15,0 0 112 0,21-33 336 16,0 1-555-16,-1-7-77 0,3-4 0 15,-2 1 0-15,-1-2 0 0,1-2 0 16,-7 1 0-16,-1 1 0 0,-5 4 0 16,0 4 0-16,1 7 0 0,1 7 0 15,-8 8 0-15,2 4 0 0,0 8 0 16,-4 2 0-16,2 12 0 0,3 13 0 16,-5 12 0-16,4 12 0 15,-2 6 0-15,2 4 0 0,-2 4 0 16,2 3 0-16,2 0 0 0,-2 3 0 15,3-4 0-15,-3-1 0 16,0-6 0-16,-4-2 0 0,0-5-13 16,0-7-451-16,2-10-901 0,-2-10-43 15,0-10-521-15</inkml:trace>
  <inkml:trace contextRef="#ctx0" brushRef="#br0" timeOffset="12685.92">7152 9781 6659 0,'0'0'968'0,"0"0"-403"0,0 0-565 16,0 0 0-16,0 0 0 0,42 25 0 15,-11-19 0-15,2 0 0 0,14-6 0 16,5 0 0-16,6-1 0 16,14-9 0-16,3-4 0 0,3-7 0 15,-4-8 0-15,-16 7-1453 0,-10-7-4270 16</inkml:trace>
  <inkml:trace contextRef="#ctx0" brushRef="#br0" timeOffset="13328.08">8808 9440 3289 0,'0'0'2721'0,"-2"-46"-1900"0,-2 21-89 0,-7 4-103 16,-1 4-629-16,-2 3 0 0,-1 4 0 16,3 6 0-16,-3 5 0 0,3 13 0 15,-3 7 0-15,-1 12 0 0,1 7 0 16,-1 1 0-16,1 0 0 0,5 0 0 16,4-3 0-16,6-5 0 15,0-8 0-15,0-6 0 0,10-9 0 16,5-6 0-16,1-8 0 15,11-9 0-15,-2-9 0 0,2-3 0 16,-5 0 0-16,3 3 0 0,-8 4 0 16,-7 8 0-16,0 6 0 0,-5 4 0 15,-3 4 0-15,2 13 0 16,2 8 0-16,2 2 0 0,1 5 0 16,1-6 0-16,0-6 0 0,5-2 0 15,-1-4 0-15,3-3 0 0,3-4 0 16,1-4-637-16,-4 0-520 0,-5-3-2592 0</inkml:trace>
  <inkml:trace contextRef="#ctx0" brushRef="#br0" timeOffset="13726.87">9217 9419 5846 0,'0'0'849'0,"0"0"-117"16,0 0 33-16,0 0-765 0,0 0 0 15,-37-36 0-15,21 30 0 16,-5 1 0-16,0 4 0 0,1 1 0 16,-1 6 0-16,4 3 0 0,-3 2 0 15,7 4 0-15,3 0 0 0,6-1 0 16,0-2 0-16,8 0 0 16,2-3 0-16,8 0 0 0,7-3 0 15,6-2 0-15,4-1 0 0,2-2 0 16,-2 1 0-16,0 0 0 0,-4 3 0 15,-6 0 0-15,-11 1 0 0,0-2 0 16,-6 0 0-16,-4 0 0 0,0 3 0 16,0 5 0-16,-8 5 0 0,-8 4 0 15,-5 0 0-15,-2 0 0 0,-2-3 0 16,-1-2 0-16,5-5 0 16,4-5 0-16,3-2 0 0,8-4 0 15,6-1-89-15,0-9-775 0,16-4 123 16,5-7-759-16,4 4 487 15,2-1 61-15</inkml:trace>
  <inkml:trace contextRef="#ctx0" brushRef="#br0" timeOffset="14071.38">9653 9319 6042 0,'0'0'1353'15,"-33"-11"-625"-15,9 10-659 0,1 2-69 16,-8 6 0-16,0 3 0 0,0 3 0 15,-2 1 0-15,2 3 0 0,10-1 0 16,0 2 0-16,11-1 0 0,0-1 0 16,10 2 0-16,0-1 0 0,4-3 0 15,6-2 0-15,1-3 0 0,9-1 0 16,1-1 0-16,2-4 0 16,8-1 0-16,0-2 0 0,6 0 0 15,-4 0 0-15,-2 0 0 0,-6 0 0 16,-9 5 0-16,-5 1 0 15,-5 3 0-15,-2 2 0 0,-4 3 0 16,-6 2 0-16,-9 2 0 0,-1 1 0 16,-9 1 0-16,2 1 0 0,-8-1 0 15,0 0 0-15,4-3 0 16,2-4 0-16,9-6 0 0,1-4 0 16,13-7 0-16,4-9-533 0,17-7-1252 15,-2 0 401-15,3-3-85 0</inkml:trace>
  <inkml:trace contextRef="#ctx0" brushRef="#br0" timeOffset="14228.9">9773 9442 3821 0,'0'0'2149'16,"0"0"-848"-16,0 0-421 0,0 0-839 15,0 0-41-15,0 0 0 0,0 0 0 16,-6 48 0-16,-2-20 0 0,2 2 0 16,6-4 0-16,-4 1 0 15,1-2 0-15,3 0 0 0,0-3 0 16,3-6-1281-16,1-6-600 15,0-9-672-15</inkml:trace>
  <inkml:trace contextRef="#ctx0" brushRef="#br0" timeOffset="14351.16">9858 9206 5346 0,'0'0'1913'16,"0"0"-1349"-16,10-39-204 0,-10 39-351 15,-6 5-9-15,6 8 0 0,0 6-565 16,11 7-395-16,-1 0-117 0,2-6-1380 15,3-2-596-15</inkml:trace>
  <inkml:trace contextRef="#ctx0" brushRef="#br0" timeOffset="14762.69">10063 9518 3529 0,'0'0'1609'0,"0"0"-389"16,14-44 209-16,-14 17-1041 0,-4 2-371 15,-6 2-17-15,-1 4 0 0,-5 4 0 16,-1 8 0-16,3 7 0 0,-3 7 0 15,1 12 0-15,-5 9 0 16,3 4 0-16,-1 5 0 0,0 0 0 16,7 1 0-16,2-6 0 0,10-3 0 15,2-7 0-15,12-7 0 16,1-5 0-16,5-7 0 0,3-3 0 16,2-7 0-16,-2-6 0 0,-3-2 0 15,1-2 0-15,-5 3 0 0,-1 0 0 16,-9 5 0-16,0 5-21 0,5 4-139 15,-1 7 0-15,9 6 104 0,-3 8 48 16,1 6-16-16,-3 3 24 0,3 6 0 16,-7 1-8-16,0 0 8 0,-8 3 28 15,-2 0-12-15,-12 0 36 0,-2 2 180 16,-13-3-123-16,-4-1-109 16,-2-5 0-16,-3-5 0 0,-1-5 0 15,0-9 0-15,6-4 0 0,0-10 0 16,8-5 0-16,-2-13 0 15,9-6 0-15,6-9 0 0,5-2 0 16,10-3 0-16,11 1 0 0,9-1 0 16,-2 2 0-16,4 2 0 0,-3 2 0 15,-7 7 0-15,-3 1-2462 0</inkml:trace>
  <inkml:trace contextRef="#ctx0" brushRef="#br0" timeOffset="15283.81">10257 9348 6118 0,'0'0'200'0,"6"35"-36"0,-2-5 449 0,-4 3 87 15,0 4-408-15,-4-1-187 0,2 1-105 16,2-7 0-16,0-4 0 0,0-10 0 16,0-5 0-16,0-5 0 0,6-5 0 15,-1-1 0-15,5-13 0 0,2-10 0 16,3-9 0-16,-5-8 0 16,2-3 0-16,-1 4 0 0,3-1 0 15,-3 11 0-15,-5 12 0 0,0 10 0 16,-2 7 0-16,2 2 0 0,3 11 0 15,1 12 0-15,-4 8 0 16,4 6 0-16,-3 0 0 0,1-3 0 16,-2 0 0-16,4-2 0 0,1-3 0 15,-1-4 0-15,3-4-457 0,-5-10-764 16,-2-6-511-16</inkml:trace>
  <inkml:trace contextRef="#ctx0" brushRef="#br0" timeOffset="15753.91">10604 9411 5026 0,'0'0'1016'0,"0"0"245"16,0 0-653-16,0 0-428 0,0 0-79 15,9 58-101-15,-9-28 0 0,0 0 0 16,2-4 0-16,-2-1 0 16,4-4 0-16,0-2 0 0,-2-6 0 15,2-5 0-15,-4-3 0 0,2-5 0 16,2-6 0-16,7-10 0 15,-1-15 0-15,4-7 0 0,3-6 0 16,-7 1 0-16,-3 8 0 0,-1 5 0 16,-2 9 0-16,0 10 0 0,-4 8 0 15,0 4 0-15,2 11 0 0,2 8 0 16,-4 4 0-16,4 4 0 16,-4-2 0-16,0-4 0 0,2-1 0 15,-2-3 0-15,5-3 0 0,-5-5 0 16,0-3 0-16,0-4 0 0,4-3 0 15,-2 0 0-15,2-11 0 0,2-8 0 16,4-5 0-16,5-6 0 0,1-1 0 16,1 4 0-16,4 1 0 0,-7 4 0 15,-1 8 0-15,1 4 0 0,-4 7 0 16,-3 3 0-16,-1 0 0 0,-2 3 0 16,0 3 0-16,-2 7 0 15,2 8 0-15,0 6 0 0,-4 2 0 16,0-1 0-16,0-2 0 0,2-2 0 15,7-1 0-15,3 0-13 16,-2-2-639-16,7-2-1085 0,-3-7-112 16,1-2-756-16</inkml:trace>
  <inkml:trace contextRef="#ctx0" brushRef="#br0" timeOffset="16295.68">11045 9621 3317 0,'0'0'1345'0,"0"0"471"16,4-39-867-16,2 24-265 0,-2-4-603 15,2-3-81-15,0-2 0 0,5-3 0 16,-5-1 0-16,2-2 0 0,-6 2 0 15,3 4 0-15,-5 4 0 0,-5 8 0 16,3 5 0-16,2 4 0 0,-4 3 0 16,-6 1 0-16,-1 10 0 0,-1 12 0 15,-2 9 0-15,-1 5 0 0,9 0 0 16,0-2 0-16,2 1 0 0,4-7 0 16,10-4 0-16,4-6 0 15,3-7 0-15,6-6 0 0,-3-6 0 16,5-6 0-16,-4-8 0 15,-5-6 0-15,1-4 0 0,-3 0 0 16,-1 0 0-16,-5 2 0 0,2 2 0 16,-3 8 0-16,-3 2 0 0,-4 8 0 15,2 2 0-15,-2 1 0 0,8 4 0 16,-2 6 0-16,5 3 0 16,-5 1 0-16,4 2 0 0,-6-3 0 15,-4 1 0-15,0 1 0 0,-8-2 0 16,2 1 0-16,0-5 0 0,1-1 0 15,3-5 0-15,-2-1 0 0,4-2 0 16,0-2 0-16,11-11 0 0,5-12 0 16,5-8 0-16,4-3 0 0,-3-5 0 15,-1 3 0-15,6-3 0 0,-6 1 0 16,-5 5 0-16,-1 4 0 0,-5 11 0 16,-4 10 0-16,-6 5 0 15,0 4 0-15,0 2 0 0,0 10 0 16,0 12 0-16,0 8 0 0,-2 6 0 15,2-1 0-15,0-3 0 16,2-3 0-16,8-4 0 0,-3-2 0 16,3-1 0-16,0-4 0 0,-6-5 0 15,3-4 0-15,-3-7-1001 16,-4-4-380-16,6-6-332 0</inkml:trace>
  <inkml:trace contextRef="#ctx0" brushRef="#br0" timeOffset="16496">11634 8779 5558 0,'0'0'876'0,"0"0"593"0,0 0-1180 0,0 0-289 0,0 0 0 15,-11 45 0-15,9-9 0 0,-2 10 0 16,4 3 0-16,0 2 0 0,6 7 0 16,3 6 0-16,-3 5 0 15,-2 3 0-15,-2 3 0 0,-2-3 0 16,-2-3 0-16,-6-8 0 15,-3-6 0-15,1-16-361 0,4-10-1180 16,0-15-396-16</inkml:trace>
  <inkml:trace contextRef="#ctx0" brushRef="#br0" timeOffset="16604.99">11458 9404 6418 0,'0'0'108'0,"2"-33"325"0,4 20 603 15,9 5-839-15,5 0-197 0,11-1 0 16,7 3 0-16,-1 4 0 0,0-2-37 15,-10 2-943-15,2-1-609 0</inkml:trace>
  <inkml:trace contextRef="#ctx0" brushRef="#br0" timeOffset="16966.84">12349 9543 5790 0,'0'0'660'0,"0"0"-243"0,0 0 243 16,8 63-316-16,-8-13-80 16,-4 8-207-16,0 0-57 0,-2-6 0 15,6-5 0-15,0-4 0 0,0-6 0 16,4-10 0-16,-2-6-173 15,6-9-299-15,-6-6-1041 0,-2-6-476 16</inkml:trace>
  <inkml:trace contextRef="#ctx0" brushRef="#br0" timeOffset="17256.61">12233 9440 5146 0,'0'-33'1465'16,"8"2"-773"-16,3-5-64 0,-1 9-367 15,3 0-261-15,1 1 0 0,7 2 0 16,-5 3 0-16,11 3 0 0,-2 6 0 16,2 5 0-16,4 5 0 0,-4 5 0 15,-7 10 0-15,3 8 0 0,-13 8 0 16,-1 4 0-16,-9 0 0 0,-4 3 0 16,-7-2 0-16,-3-3 0 15,1-5 0-15,-3-1 0 0,-3-6 0 16,3-3 0-16,-5-3 0 15,4-3 0-15,3-6 0 0,2-2 0 16,3-2 0-16,3-5-1001 0,6 3-124 16,-4-7-299-16</inkml:trace>
  <inkml:trace contextRef="#ctx0" brushRef="#br0" timeOffset="17707.22">12605 9464 4730 0,'0'0'848'0,"0"0"112"16,0 0-383-16,0 0-149 0,0 0 52 15,0 0-311-15,38 16-169 0,-20-33 0 16,1-6 0-16,1-5 0 0,-5-1 0 16,-5 4 0-16,-4 0 0 15,-6 3 0-15,-6 4 0 0,-4 0 0 16,-5 6 0-16,-1 4 0 0,-1 3 0 15,1 7 0-15,-3 9 0 16,3 7 0-16,-5 8 0 0,4 6 0 16,3 3 0-16,2 0 0 0,7-2 0 15,10-3 0-15,11-3 0 16,9-5-177-16,4-5 65 0,12-5 48 16,1-5 64-16,5-4 4 0,5-2 216 15,-5 0-196-15,-3-1-16 0,-7 1-8 16,-6 0-24-16,-17-1-36 0,-3 1 44 15,-9-1 16-15,-2 0 48 0,0 0 101 16,-2-4-149-16,-2-7 0 0,-3-10 0 16,1-8 0-16,-2-6 0 0,-2-5 0 15,3 0 0-15,3 1 0 0,4 9 0 16,0 6 0-16,0 6 0 0,9 2 0 16,-3 4 0-16,4 1 0 15,7 0 0-15,3 0 0 0,-3 2 0 16,8-2-2746-16</inkml:trace>
  <inkml:trace contextRef="#ctx0" brushRef="#br0" timeOffset="18387.84">13829 9288 5406 0,'0'0'52'0,"0"0"1065"0,0 0-665 16,0 0-192-16,6 38 136 0,-6-3-236 15,4 5-8-15,1 1 45 0,-5-4-197 16,0-3 0-16,0-3 0 16,-9-1 0-16,7-5 0 0,-2-10 0 15,0-4 0-15,4-9 0 0,0-2 0 16,0-7 0-16,10-12 0 0,5-15 0 15,5-11 0-15,3-5 0 0,-2 0 0 16,-1 6 0-16,1 5 0 0,-4 8 0 16,-3 11 0-16,-4 8 0 0,-3 8 0 15,-3 4 0-15,6 4 0 0,-4 13 0 16,5 8 0-16,-5 5 0 0,-6 5 0 16,0-2 0-16,-2 0 0 15,-2-1 0-15,4-2 0 0,0-5 0 16,0-7 0-16,4-8 0 15,2-5 0-15,0-5 0 0,9-8 0 16,-3-10 0-16,7-7 0 0,-7-4 0 16,-2-2 0-16,1 0 0 0,-1 0 0 15,-4 5 0-15,3 2 0 0,-7 4 0 16,2 4 0-16,2 6 0 16,-2 4 0-16,0 5 0 0,-2 1 0 15,2 7 0-15,3 8 0 0,-7 13 0 16,0 6 0-16,-2 4 0 0,-3-3 0 15,1-4 0-15,4-4 0 0,4-5 0 16,13-4 0-16,0-7-1009 0,7-3-1897 0</inkml:trace>
  <inkml:trace contextRef="#ctx0" brushRef="#br0" timeOffset="18681.22">14637 9416 7475 0,'0'0'388'0,"-41"-49"-59"0,20 21-329 0,-1 3 0 0,1 4 0 15,0 3 0-15,5 6 0 16,1 5 0-16,1 4 0 0,3 3 0 16,-5 9 0-16,-1 10 0 0,3 6 0 15,-7 6 0-15,5 3 0 0,3 4 0 16,5-3 0-16,8 0 0 0,8-4 0 16,9-6 0-16,14-6 0 15,6-9 0-15,11-5 0 0,-1-5 0 16,-4-7 0-16,-1-5 0 0,-11-3 0 15,-11-1 0-15,-9-1 0 0,-11 0 0 16,-4-1 0-16,-7-2 0 0,1 1 0 16,-7 4 0-16,5 1 0 0,-2 5 0 15,3 2 0-15,7 5 0 0,4 1-437 16,4 0-679-16,13 0 203 0,-3 1-1020 16,9-1-760-16</inkml:trace>
  <inkml:trace contextRef="#ctx0" brushRef="#br0" timeOffset="18917.04">14889 9364 2645 0,'0'0'3181'0,"0"0"-1636"0,13-42-724 15,-9 26-821-15,-4-2 0 0,4 1 0 16,-4-2 0-16,0 1 0 16,-8 1 0-16,2 2 0 0,-7 8 0 15,-1 5 0-15,-7 10 0 0,0 14 0 16,-1 10 0-16,-7 10 0 0,6 7 0 15,2 2 0-15,7-2 0 0,8-8 0 16,12-5 0-16,8-10 0 0,11-11 0 16,4-9 0-16,12-7 0 0,-3-13 0 15,-1-11 0-15,-2-9-153 0,-12-8-1380 16,-9 10-664-16</inkml:trace>
  <inkml:trace contextRef="#ctx0" brushRef="#br0" timeOffset="19087.87">15009 8883 6034 0,'0'0'889'16,"0"0"-641"-16,-14 40 336 0,10-9-216 15,-7 8-299-15,5 4-69 0,0 7 0 16,2 4 0-16,0 4 0 16,4 1 0-16,10 2 0 0,0-3 0 15,5-6 0-15,1-2 0 0,-1-10 0 16,-5-14-1269-16,-4-3-1000 0</inkml:trace>
  <inkml:trace contextRef="#ctx0" brushRef="#br0" timeOffset="19367.91">15206 9256 6550 0,'0'0'1297'0,"0"0"-952"15,0 0-345-15,0 0 0 0,0 0 0 16,0 0 0-16,-31 61 0 0,31-25 0 15,-2 7 0-15,2-1 0 16,2-1 0-16,6-2 0 0,2-2 0 16,1-7 0-16,1-4 0 0,5-6 0 15,-3-7 0-15,3-7 0 0,-1-6 0 16,3-7 0-16,-7-8 0 16,3-2 0-16,-1-6 0 0,-6-2 0 15,3-1 0-15,-7-3 0 0,-4-1 0 16,0-6 0-16,-4 3 0 0,4 1 0 15,-2 5 0-15,2 3 0 0,0 2 0 16,2 7-1061-16,6 0-460 0</inkml:trace>
  <inkml:trace contextRef="#ctx0" brushRef="#br0" timeOffset="19570.12">15541 8876 8043 0,'0'0'149'0,"0"0"-149"15,0 0 0-15,-19 51 0 16,13-9 0-16,6 10 0 0,6 5 0 16,-2 0 0-16,2 5 0 0,3 1 0 15,-7 1 0-15,-2-3 0 0,-2-2 0 16,-7-5 0-16,1-8 0 16,-2-7 0-16,1-7 0 0,3-13-581 15,0-8-1004-15,2-11-752 0</inkml:trace>
  <inkml:trace contextRef="#ctx0" brushRef="#br0" timeOffset="19831.89">15601 9453 5374 0,'0'0'1281'0,"0"0"-61"15,47-26-903-15,-32 18-317 0,1-2 0 16,3-2 0-16,-1 0 0 0,-3-2 0 16,-1 0 0-16,-1-3 0 15,-3 0 0-15,-2-2 0 0,-6-2 0 16,-2-1 0-16,-4-1 0 0,-8 4 0 15,-3 6 0-15,-5 8 0 16,-3 6 0-16,-4 15 0 0,-8 9 0 16,-2 10 0-16,4 6 0 0,2 5 0 15,4 4 0-15,16-5 0 0,7-5 0 16,15-3 0-16,9-9 0 16,7-6 0-16,0-8 0 0,4-7 0 15,2-3 0-15,-2-4 0 0,4-10 0 16,-12 1-893-16,-2-6-1972 0</inkml:trace>
  <inkml:trace contextRef="#ctx0" brushRef="#br0" timeOffset="20886.38">16341 9651 5450 0,'0'0'1281'0,"0"0"-817"0,0 0 88 0,0 0-107 0,37-15-445 16,-17 26 0-16,-3 11 0 0,-7 6 0 16,-1 3 0-16,-3 5 0 15,-6 0 0-15,0 1 0 0,-11 1 0 16,-3-1 0-16,-9 1 0 0,-8-4 0 15,-2-2 0-15,-4-5 0 0,2-7 0 16,2-5 0-16,8-12 0 0,10-10 0 16,9-5-497-16,10-9-1464 0</inkml:trace>
  <inkml:trace contextRef="#ctx0" brushRef="#br0" timeOffset="21584.09">17248 9454 2625 0,'0'0'480'0,"0"0"40"0,0 0-80 0,0 0-184 0,0 0 293 16,0 0-229-16,0 0-16 0,0 0 248 15,0 0-236-15,-6-1 29 0,12 5 263 16,0-1-224-16,5-3-64 0,5-3-147 16,5-7-173-16,-1-6 0 0,1-4 0 15,0-1 0-15,-5-1 0 0,1 0 0 16,-7-1 0-16,1 0 0 0,-5-2 0 16,-4 0 0-16,-2-1 0 15,-8-1 0-15,-9 2 0 0,-4 4 0 16,-10 7 0-16,0 9 0 0,-12 9 0 15,2 16 0-15,-9 11 0 16,0 10 0-16,7 6 0 0,2 3 0 16,14 1 0-16,6-1 0 0,15-1 0 15,8-3 0-15,12-7 0 16,11-6 0-16,8-6 0 0,9-9 0 16,1-6 0-16,9-9 0 0,-5-3 0 15,5-9-61-15,-5-7-551 0,-3-4-725 16,-3-5 29-16,-14 7-173 0</inkml:trace>
  <inkml:trace contextRef="#ctx0" brushRef="#br0" timeOffset="21893.93">17649 9276 3645 0,'8'-34'1249'0,"-8"2"407"15,0 0-923-15,-8 11-117 0,-4 6-323 16,1 8-293-16,-3 5 0 0,-3 5 0 16,3 10 0-16,-7 7 0 15,1 7 0-15,-3 2 0 0,2 2 0 16,0 0 0-16,5-3 0 0,6-1 0 15,3-5 0-15,7-3 0 16,11-4 0-16,5-4 0 0,9-6 0 16,2-5 0-16,4-7 0 0,-2-4 0 15,2 0 0-15,-4-2 0 0,-7 4 0 16,-3-3 0-16,-5 6 0 16,-5 3 0-16,-5 0 0 0,-2 3 0 15,0 4 0-15,0 7 0 0,0 7 0 16,-2 5 0-16,2-2 0 0,6-3 0 15,8-8 0-15,13-3 0 0,6-5 0 16,9-2 0-16,5-6 0 0,-6-5-841 16,-5 3-628-16,-8-3-780 0</inkml:trace>
  <inkml:trace contextRef="#ctx0" brushRef="#br0" timeOffset="22105.93">18162 9149 7651 0,'0'0'468'15,"-46"-29"-395"-15,24 20-73 16,-3 6 0-16,2 4 0 0,-2 8 0 16,4 7 0-16,-1 7 0 0,3 7 0 15,3 4 0-15,1 4 0 0,9 2 0 16,2 0 0-16,8-2 0 0,10-1 0 16,7-7 0-16,12-6 0 15,8-5 0-15,11-9 0 0,6-7 0 16,2-4 0-16,2-9 0 0,0-7 0 15,-14 3-329-15,-7-8-1508 0</inkml:trace>
  <inkml:trace contextRef="#ctx0" brushRef="#br0" timeOffset="22433.74">18499 8747 6839 0,'0'0'1000'0,"-15"41"-736"0,9-8-175 15,0 8-89-15,-2 7 0 0,1 6 0 16,3 7 0-16,-2 4 0 16,2 5 0-16,2-1 0 0,-2-1 0 15,2-4 0-15,-3-8 0 0,5-8 0 16,0-14 0-16,0-15 0 16,0-8 0-16,5-11 0 0,7-10 0 15,5-10 0-15,7-8 0 0,-1-8 0 16,-2 4 0-16,-3 0 0 0,-1 6 0 15,-7 10 0-15,-4 6 0 0,-1 9 0 16,-3 2 0-16,2 12 0 0,6 6 0 16,5 6 0-16,-5 3 0 0,0 1 0 15,1-2 0-15,-3-4 0 0,6-2 0 16,1-2 0-16,1-5 0 16,-3-3-1281-16,1-5-1365 0</inkml:trace>
  <inkml:trace contextRef="#ctx0" brushRef="#br0" timeOffset="24028.87">19648 9147 2757 0,'0'0'2461'0,"0"0"-1801"0,-2-42-80 15,4 21 153-15,0-5-329 0,8 0-112 16,1-6 13-16,1 0-305 0,3 3 0 15,5-2 0-15,3 4 0 16,2 2 0-16,4 2 0 0,0 5 0 16,2 6 0-16,2 5 0 0,-4 6 0 15,0 1 0-15,0 5 0 0,-3 8 0 16,-3 5 0-16,0 8 0 0,-9 8 0 16,-5 4 0-16,-9 8 0 15,-4 5 0-15,-9 6 0 0,-3 0 0 16,-5 0 0-16,-4-2 0 0,0-3 0 15,-4-4 0-15,0-3 0 0,0-4 0 16,-2-5 0-16,0-5 0 0,5-5 0 16,-3-7 0-16,2-6 0 0,8-7 0 15,-1-5 0-15,1-3 0 0,7-9 0 16,1-5 0-16,5-7 0 16,4-9 0-16,2-7 0 0,4-4 0 15,11 4 0-15,1 8 0 0,7 9 0 16,2 10 0-16,6 8 0 0,2 4 0 15,-2 10 0-15,0 4 0 16,-4 5 0-16,-3 5 0 0,-1 1 0 16,-2 2 0-16,4-2 0 0,-3 0 0 15,-1-4 0-15,8-3 0 0,-2-4 0 16,-9-6-1093-16,1-2-2149 0</inkml:trace>
  <inkml:trace contextRef="#ctx0" brushRef="#br0" timeOffset="24333.96">20454 8918 7615 0,'0'0'577'0,"-27"-39"-577"0,7 28 0 0,-3 11 0 0,-4 8 0 0,-4 10 0 0,-4 9 0 16,4 7 0-16,4 8 0 15,4 7 0-15,5 5 0 0,7 6 0 16,5 1 0-16,10-2 0 0,9-6 0 15,18-8 0-15,6-8 0 16,10-11 0-16,9-10 0 0,-2-9 0 16,0-7 0-16,-13-12 0 0,-10-5 0 15,-6-7 0-15,-13-4 0 0,-6-3 0 16,-6-3 0-16,-6-6 0 16,-6-2 0-16,-7-6 0 0,-3-1 0 15,-5-1 0-15,0 2 0 0,6 3-829 16,7 12-1060-16,3 3-880 0</inkml:trace>
  <inkml:trace contextRef="#ctx0" brushRef="#br0" timeOffset="24785.84">20975 8867 3213 0,'0'0'2153'0,"0"0"-572"0,0 0-761 0,-6-37-395 0,0 20-425 16,-9 0 0-16,3 3 0 0,-3 6 0 16,5 4 0-16,0 4 0 0,3 3 0 15,-1 10 0-15,0 6 0 0,0 5 0 16,1 6 0-16,3-1 0 0,4-3 0 16,4 0 0-16,5-5 0 15,3-1 0-15,5-8 0 0,1-2 0 16,5-7 0-16,-2-3 0 0,1-3 0 15,-3-5 0-15,-2-3 0 16,-5-2 0-16,0-3 0 0,-5-1 0 16,-1-3 0-16,-6 1 0 0,0-2 0 15,0 6-793-15,0-1-1988 0</inkml:trace>
  <inkml:trace contextRef="#ctx0" brushRef="#br0" timeOffset="25015.77">21318 8748 7387 0,'0'0'548'0,"0"0"-291"0,-41-4-257 15,18 16 0-15,-4 8 0 0,-4 10 0 16,-2 6 0-16,0 3 0 0,-2 6 0 16,4 4 0-16,-6 5 0 15,4 4 0-15,-2 1 0 0,-3-1 0 16,11-5 0-16,-4-2 0 0,11-5 0 15,3-8 0-15,5-7 0 16,4-7 0-16,6-10 0 0,-1-7 0 16,3-3 0-16,5-5-733 0,3-3-528 15,4-9-215-15</inkml:trace>
  <inkml:trace contextRef="#ctx0" brushRef="#br0" timeOffset="25309.9">21306 9161 6975 0,'0'0'1068'15,"0"0"-919"-15,0 0-149 0,-37-21 0 16,20 17 0-16,-4 6 0 0,5 10 0 16,-7 9 0-16,-2 7 0 15,1 9 0-15,-3 2 0 0,10 5 0 16,7-4 0-16,6-2 0 0,8-6 0 15,12-4 0-15,15-9 0 16,11-9 0-16,9-7 0 0,5-7 0 16,0-11 0-16,-4-8 0 0,-9-2 0 15,-10-5 0-15,-10 1 0 0,-11-3 0 16,-6-2 0-16,-8 1 0 16,-8 1 0-16,-11 1 0 0,-8 3 0 15,-4 2 0-15,6 8-273 0,-4 2-4513 0</inkml:trace>
  <inkml:trace contextRef="#ctx0" brushRef="#br0" timeOffset="25868.17">22763 9128 5746 0,'0'0'873'0,"0"0"-93"0,0 0 13 0,0 0-793 0,-43-43 0 0,30 28 0 15,-1 3 0-15,4 3 0 0,-3 2 0 16,5 4 0-16,-2 3 0 0,-1 10 0 16,-1 8 0-16,1 8 0 15,1 9 0-15,4 1 0 0,4 3 0 16,2-2 0-16,6-2 0 0,6-7 0 15,5-5 0-15,4-5 0 16,3-6 0-16,3-7 0 0,0-5 0 16,2-7 0-16,-4-7 0 0,-4-5 0 15,-5-2 0-15,-3-4 0 0,-3-1 0 16,-6 1 0-16,-4-2 0 0,-6 0 0 16,-5-2 0-16,-3 3 0 15,0 1 0-15,-3 5 0 0,3 7 0 16,-1 5 0-16,5 5 0 0,4 3 0 15,1 0 0-15,5 4-653 0,0 1-1320 16,0-1 168-16,11-2-920 0</inkml:trace>
  <inkml:trace contextRef="#ctx0" brushRef="#br0" timeOffset="26196.91">23216 8706 5902 0,'-6'-45'92'0,"4"1"372"16,-3-8 65-16,1 8-241 16,-4-1 16-16,2 2 108 0,-5 6-211 15,-3 6-201-15,-5 7 0 0,-1 9 0 16,1 7 0-16,-2 8 0 0,1 8 0 16,-3 11 0-16,-4 8 0 15,-2 4 0-15,-2 5 0 0,2 7 0 16,4 3 0-16,5 5 0 0,9 4 0 15,5 4 0-15,12 2 0 0,9 3 0 16,4 3 0-16,5 1 0 0,5 0 0 16,-4 0 0-16,0-3 0 0,-6-5 0 15,-3-4 0-15,-10-7 0 0,3-5 0 16,-7-10 0-16,-2-6 0 0,-11-11 0 16,1-6-957-16,2-6-56 15,-7-6-1880-15</inkml:trace>
  <inkml:trace contextRef="#ctx0" brushRef="#br0" timeOffset="26321.57">22881 9268 6182 0,'0'0'537'16,"0"0"139"-16,0 0 121 0,10-35-797 15,17 23 0-15,10 1 0 0,9 1 0 16,1 2 0-16,1 1 0 0,2 2 0 16,-1-1 0-16,-5-2-201 15,-9 2-2088-15,-8-4-3165 0</inkml:trace>
  <inkml:trace contextRef="#ctx0" brushRef="#br0" timeOffset="27230.32">24258 9237 5418 0,'0'0'1733'0,"-7"-40"-997"0,-1 17-431 0,-4 2-305 16,-3 2 0-16,-1-1 0 0,-3 5 0 15,1 4 0-15,-3 4 0 0,4 7 0 16,-1 8 0-16,-3 6 0 0,-2 9 0 15,3 4 0-15,1 5 0 0,0 1 0 16,11-1 0-16,6-2 0 0,2-8 0 16,10 0 0-16,7-8 0 0,6-4 0 15,2-5 0-15,-1-5 0 0,1-2 0 16,-2-7 0-16,-4-1 0 0,-3-3 0 16,-4 1 0-16,-1-1 0 15,-5 4 0-15,-4 2 0 0,0 3 0 16,-2 1 0-16,2 1 0 0,-2 1 0 15,2 1 0-15,-2 0 0 16,4 8 0-16,3 11 0 0,-1 9 0 16,2 6 0-16,0 5 0 0,1 0 0 15,-3 2 0-15,0 2 0 0,-6 2 0 16,0 0 0-16,-2 1 0 0,-8 0 0 16,-3-1 0-16,-5-5 0 15,-1-1 0-15,-2-3 0 0,-1-8 0 16,1-5 0-16,-4-8 0 0,2-7 0 15,1-6 0-15,1-4 0 0,4-11 0 16,3-4 0-16,4-9 0 0,-1-10 0 16,5-8 0-16,0-6 0 0,2-3 0 15,4 0 0-15,2 6 0 0,8 10 0 16,9 7 0-16,1 6 0 16,5 2 0-16,2 2 0 0,0 3 0 15,-2 0-545-15,-2 5 5 0,-3 3-4 16,3-1-601-16,-2 2 233 0,-5 3-85 15,-1-1-1396-15</inkml:trace>
  <inkml:trace contextRef="#ctx0" brushRef="#br0" timeOffset="27743.83">24384 9489 4974 0,'0'0'936'0,"0"0"-267"0,0 0 23 0,0 0-212 0,0 0-64 0,0 0-391 16,-19-35-25-16,27 8 0 0,3-6 0 16,5 0 0-16,1-2 0 0,4-2 0 15,-3 4 0-15,1 3 0 0,-1 5 0 16,-1 3 0-16,-3 3 0 0,1 5 0 16,-1 1 0-16,1 3 0 15,1 4 0-15,3 4 0 0,-1 2-297 16,3 4-747-16,2 4 199 0,-2 0 109 15,-3 0-533-15,1 1 469 16,-9-3 420-16,-4-1 380 0,-2-3 284 16,-1-1 472-16,-3 0 733 0,0-1-593 15,0 0-107-15,-5 0 283 0,-3-4-987 16,-8 2-85-16,-7 2 0 16,-4 10 0-16,-4 7 0 0,0 7 0 15,2 6 0-15,2 0 0 0,6 0 0 16,7-1 0-16,6-4 0 0,8-3 0 15,4-4 0-15,14-4 0 0,5-4 0 16,4-6 0-16,10-4 0 0,0-7 0 16,3-4 0-16,-3-5 0 0,-6-2 0 15,-2 3 0-15,-6-2 0 0,-7 3 0 16,-3 3 0-16,-7 3 0 0,-2 5 0 16,-2 2 0-16,-2 1 0 15,2 7 0-15,0 8 0 0,2 6 0 16,2 3 0-16,7-4 0 0,3-4 0 15,7-8-573-15,4-5-379 16,-6-3-185-16,-3-1-2112 0</inkml:trace>
  <inkml:trace contextRef="#ctx0" brushRef="#br0" timeOffset="27974.03">25173 9167 6767 0,'-14'-32'1060'0,"-3"9"-695"0,1 1-365 0,-1 11 0 0,1 7 0 0,-1 4 0 16,-1 8 0-16,-5 6 0 0,0 9 0 16,0 3 0-16,1 6 0 0,7 1 0 15,3 4 0-15,10 1 0 0,2-1 0 16,10-2 0-16,7-4 0 0,5-8 0 16,7-7 0-16,4-8 0 15,0-8 0-15,7-4 0 0,-7-12 0 16,-6-8-1229-16,-7 3-228 0,-7-5-724 0</inkml:trace>
  <inkml:trace contextRef="#ctx0" brushRef="#br0" timeOffset="28174.45">25213 8715 4910 0,'0'0'1384'0,"0"0"-531"16,0 0-105-16,0 0-451 15,0 0-297-15,0 0 0 0,4 67 0 16,-15-17 0-16,-3 3 0 0,-5 2 0 15,5 2 0-15,2 2 0 0,3 0 0 16,5-2 0-16,4-3 0 0,6-5 0 16,5-5 0-16,11-5 0 0,3-8 0 15,4-9 0-15,-2-9-549 0,0-10-1340 16,-9-3-268-16</inkml:trace>
  <inkml:trace contextRef="#ctx0" brushRef="#br0" timeOffset="28421.69">25322 9364 5866 0,'0'0'965'15,"0"0"-1"-15,0 0-632 16,54-30-267-16,-13 14-65 0,9-5 0 16,0-1 0-16,-7 0 0 0,-6-1 0 15,-6-4 0-15,-10-2 0 0,-7-3 0 16,-7-1 0-16,-7 2 0 16,-7 5 0-16,-9 7 0 0,-7 11 0 15,-10 8 0-15,-8 11 0 0,-11 14 0 16,-4 10 0-16,-2 9 0 0,9 8 0 15,13 5 0-15,14 1 0 0,16-2 0 16,12-5 0-16,12-11 0 0,11-7 0 16,9-8 0-16,1-10 0 0,0-9 0 15,0-4 0-15,-6-6-281 0,-8-4-1872 16,-6-2-484-16</inkml:trace>
  <inkml:trace contextRef="#ctx0" brushRef="#br0" timeOffset="28596.13">25932 9467 5250 0,'0'0'2942'0,"0"0"-2942"0,0 0 0 16,0 0 0-16,0 0 0 0,0 0 0 15,0 0 0-15,0 0 0 0,0 0-5327 0</inkml:trace>
  <inkml:trace contextRef="#ctx0" brushRef="#br0" timeOffset="45373.37">7272 10418 4101 0,'0'0'1617'0,"0"0"-893"0,0 0 389 0,0 0-501 15,0 0-587-15,0 0-25 16,0 0 0-16,0 0 0 0,-10 65 0 0,10-16 0 16,4 8 0-16,2 3 0 15,0 0 0-15,5 3 0 0,-7 3 0 16,-2-1 0-16,-2-4 0 0,0-4 0 15,-2-6 0-15,-2-8 0 0,4-10 0 16,0-8 0-16,0-11 0 0,0-9-681 16,0-4-656-16,0-7-588 0</inkml:trace>
  <inkml:trace contextRef="#ctx0" brushRef="#br0" timeOffset="47433.28">7262 10451 4193 0,'0'0'793'0,"0"0"507"0,0 0-591 0,0 0-261 0,0 0-188 15,0 0-200-15,33 7 208 0,2-7-107 16,8-1-161-16,5-8 0 0,-3-2 0 16,-3 0 0-16,-5 3 0 0,-6 0 0 15,-8 2 0-15,-13 3 0 16,0 2-781-16,-5 1 37 0,-5 0-253 16,0 8-1552-16</inkml:trace>
  <inkml:trace contextRef="#ctx0" brushRef="#br0" timeOffset="47649.93">7268 10735 5254 0,'0'0'216'0,"0"0"1137"15,0 0-837-15,0 0-176 0,0 0 173 16,52 34-513-16,-21-30 0 0,2-3 0 15,4-1 0-15,2-5 0 0,1 0 0 16,1-2 0-16,-6 0 0 0,-6 1 0 16,0 5-437-16,-11 1-1080 15,-3 0-3521-15</inkml:trace>
  <inkml:trace contextRef="#ctx0" brushRef="#br0" timeOffset="47976.44">7768 10887 4574 0,'0'0'848'0,"0"0"-180"0,0 0 373 16,0 0-685-16,0 0-28 0,-39-33 49 16,24 32-377-16,3 4 0 0,-2 11 0 15,3 8 0-15,1 7 0 0,-7 8 0 16,7 5 0-16,4 2 0 0,6 1 0 15,0-4 0-15,10-5 0 0,9-7 0 16,6-7 0-16,1-9 0 0,6-10 0 16,5-4 0-16,-6-12 0 15,0-9 0-15,-11-3 0 0,-3-6 0 16,-7-2 0-16,-10-1 0 0,0 1 0 16,-10 0 0-16,0-1 0 0,-7 2 0 15,-4 2 0-15,1 6 0 16,3 6-121-16,3 6-1303 0,3 6 59 15,7 1-312-15</inkml:trace>
  <inkml:trace contextRef="#ctx0" brushRef="#br0" timeOffset="48196.38">7963 11091 4962 0,'0'0'672'16,"0"0"-16"-16,0 0-195 0,0 0-77 15,0 0-64-15,0 0 92 0,0 0-87 16,0 0-325-16,0 0 0 0,-23-57 0 16,12 25 0-16,7 1 0 15,4 8 0-15,0-1 0 0,4 5 0 16,7 0 0-16,-1-1 0 0,5 1 0 16,3-2 0-16,3 1 0 0,-3 4 0 15,5-3-2814-15</inkml:trace>
  <inkml:trace contextRef="#ctx0" brushRef="#br0" timeOffset="48896.46">8128 10839 4782 0,'0'0'568'0,"0"0"-212"16,23 40 156-16,-9-8-131 0,3 4 151 0,-11 1-256 16,2 1-8-16,-6 0 92 15,2-4-220-15,-4-4-123 0,0-7-17 16,0-9 0-16,0-6 0 0,0-4 0 15,0-4 0-15,0-2 0 0,0-12 0 16,0-10 0-16,0-11 0 0,4-4 0 16,3-2 0-16,-5 5 0 15,6 3 0-15,-2 5 0 0,5 7 0 16,-1 8 0-16,0 4 0 0,1 7 0 16,-1 5 0-16,2 10 0 0,-1 6 0 15,-3 6 0-15,-6 5-105 16,2 2 65-16,0-1 32 0,-2-5-12 15,7-5 20-15,-3-6 0 0,-2-7 0 16,2-3 0-16,-4-5 108 0,2 0-52 16,7-5-47-16,-5-9-9 0,2-7 0 15,2-3 0-15,-3-4 0 16,3 3 0-16,0 2 0 0,1 2 0 16,1 2 0-16,-2 6 0 0,1 6 0 15,-5 5 0-15,2 2 0 0,-2 5 0 16,-1 8 0-16,1 9 0 0,-2 4 0 15,2 5 0-15,-6-2 0 0,0-6 0 16,0-2 0-16,4-4 0 0,-2-3-33 16,7-4-743-16,1-1-81 15,-4-3-1011-15,4-5 83 0</inkml:trace>
  <inkml:trace contextRef="#ctx0" brushRef="#br0" timeOffset="49222.01">8754 11007 5050 0,'0'0'1212'0,"-10"-43"-31"0,-5 22-621 16,3 1-371-16,-2 2-189 0,-3 3 0 16,1 1 0-16,1 6 0 0,3 4 0 15,7 2 0-15,-1 7 0 16,-4 11 0-16,2 8 0 0,-3 7 0 16,-1 2 0-16,6-3 0 0,-3 0 0 15,7-4 0-15,2-4 0 0,0-7 0 16,7-5 0-16,-1-9 0 0,8-5 0 15,7-10 0-15,0-6 0 0,-3-4 0 16,-3 0 0-16,-1 3 0 0,-3 3 0 16,-5 6 0-16,-2 4 0 15,-4 4 0-15,2 4 0 0,2 0 0 16,-4 4 0-16,6 5 0 0,5 8 0 16,-1 4 0-16,0 0 0 0,-4 1 0 15,5-5 0-15,-3-1 0 16,4-3-89-16,-1-5-1163 0,-1-3-9 15,-4-2-536-15</inkml:trace>
  <inkml:trace contextRef="#ctx0" brushRef="#br0" timeOffset="49471.94">8938 10429 6146 0,'0'0'537'0,"0"0"43"0,0 0 349 15,0 0-929-15,0 0 0 0,0 0 0 16,-10 71 0-16,10-21 0 0,0 7 0 16,0 1 0-16,4 7 0 0,-4 4 0 15,6 2 0-15,-6-1 0 16,0-4 0-16,0-6 0 0,0-8 0 16,4-11 0-16,7-10 0 0,-5-13 0 15,10-14 0-15,5-13-661 16,-6-6-548-16,1-13-2472 0</inkml:trace>
  <inkml:trace contextRef="#ctx0" brushRef="#br0" timeOffset="49659.09">9079 10492 5990 0,'0'0'989'16,"-11"-34"-297"-16,11 26-171 0,-4 8-521 16,4 5 0-16,0 14 0 0,4 15 0 15,3 11 0-15,3 9 0 0,-4 3 0 16,5-1 0-16,-7 5 0 0,2 1 0 15,-2-1 0-15,-2-3 0 0,-2-3 0 16,0-5 0-16,0-6 0 0,0-8 0 16,-2-12 0-16,2-11 0 15,-4-8-1746-15,-2-7-947 0</inkml:trace>
  <inkml:trace contextRef="#ctx0" brushRef="#br0" timeOffset="49763.59">8905 10902 5502 0,'0'0'936'0,"0"0"389"0,17-42-896 15,3 33-429-15,3 2 0 0,2 2 0 16,6 1 0-16,2 1 0 0,8-1 0 16,1-1 0-16,1 0-61 0,3 1-1219 15,-13 1-265-15,-6 1-1881 0</inkml:trace>
  <inkml:trace contextRef="#ctx0" brushRef="#br0" timeOffset="49904.34">9354 10862 4125 0,'0'0'1101'0,"0"45"-233"0,-6-17 473 16,6-1-701-16,-5 5-523 0,3 4-117 15,-2-2 0-15,0-1 0 0,4-2 0 16,0-6 0-16,4-3 0 0,-4-7 0 16,4-5 0-16,-2-7 0 15,3-6-665-15,1-11-348 0,8-17 197 16,-3-12-1005-16,-1 5 393 0,-4-4-481 0</inkml:trace>
  <inkml:trace contextRef="#ctx0" brushRef="#br0" timeOffset="50591.43">9368 10629 3169 0,'0'0'1369'0,"13"-39"-713"15,-5 31-128-15,-2 8-72 0,0 4-440 16,15 13-16-16,0 4-12 0,3 10-492 16,-1 5-108-16,-6-1-673 15,1 7 493-15,-7 1 440 0,-5 3 352 0,0 1 404 16,-6-3 264-16,0-5 429 16,0-7-441-16,0-8-124 0,0-9 253 15,0-7-297-15,0-5-28 0,0-3 5 16,0-4-465-16,4-7 0 0,-2-10 0 15,6-8 0-15,3-7 0 0,5-4 0 16,7-3 0-16,6-3 0 0,4 1 0 16,2 6 0-16,-4 8 0 15,-12 14 0-15,-9 12 0 0,-10 10 0 16,-6 14 0-16,-8 7 0 0,-3 5 0 16,-6 5 0-16,5 1 0 0,1 0 0 15,11-2 0-15,2-5 0 0,8-3 0 16,6-8 0-16,11-5 0 15,6-7 0-15,0-6 0 0,4-3-77 16,-4-11-27-16,-1-4-88 0,-5-2-28 16,0-1-4-16,-15 0 160 0,-2-4 64 15,-4 1 116-15,-6-1 388 0,-4-1-284 16,-5 1-179-16,3 6-41 16,1 7 0-16,3 7 0 0,6 4 0 15,-2 4 0-15,-2 11 0 0,2 9 0 16,-3 4 0-16,3 0 0 0,2-4 0 15,-2-6 0-15,4-3 0 0,0-2-33 16,0-3-75-16,4-3 108 0,-4-1-16 16,2-2 44-16,-2 2-12 15,4 2 97-15,3 3-113 0,3 8 0 16,0 13 0-16,5 8 0 0,-3 6 0 16,-2 2 0-16,-5-1 0 0,1 0 0 15,-6 0 0-15,0 3 0 16,-6 2 0-16,-9 2 0 0,-8 1 0 15,-8 1 0-15,-10-1 0 0,-7-2 0 16,-9-5 0-16,-1-6 0 0,0-3 0 16,6-7 0-16,-2-8 0 15,3-10 0-15,7-13 0 0,3-11 0 16,0-15 0-16,14-11 0 0,2-2 0 16,19-2 0-16,6 1 0 0,16-3 0 15,9-1 0-15,8-3 0 0,4-2 0 16,5-3 0-16,-11 11-317 0,0-2-3665 0</inkml:trace>
  <inkml:trace contextRef="#ctx0" brushRef="#br0" timeOffset="51058.34">10778 10795 5002 0,'0'0'1264'0,"0"0"-399"0,-39-41 39 16,20 36-747-16,3 3-157 0,-5 5 0 15,-2 11 0-15,-2 10 0 16,3 9 0-16,1 6 0 0,2 4 0 15,11 1 0-15,4 1 0 0,4-1 0 16,4-2 0-16,2-5 0 0,7-4 0 16,5-5 0-16,5-10 0 0,2-7 0 15,6-10 0-15,2-6-97 0,2-7-463 16,-2-5-60-16,-6 3-1057 16,-2-2-444-16</inkml:trace>
  <inkml:trace contextRef="#ctx0" brushRef="#br0" timeOffset="51321.71">10966 10896 6651 0,'0'0'928'0,"-31"-38"-324"15,10 26-595-15,9 5-9 0,-2 2 0 16,-3 5 0-16,7 7 0 0,-5 6 0 16,5 6 0-16,0 5 0 0,3 5 0 15,1 2 0-15,6 2 0 0,4-1 0 16,9 0 0-16,1-3 0 15,9-7 0-15,4-6 0 0,4-8 0 16,4-7 0-16,-2-5 0 0,-2-8 0 16,0-3 0-16,-10-1 0 0,-9-2 0 15,-8 0 0-15,-4-1 0 16,0-1 0-16,-6-2 0 0,-4-2 0 16,5-2-73-16,-1 0-651 0,2 6-1085 15,2-2-252-15</inkml:trace>
  <inkml:trace contextRef="#ctx0" brushRef="#br0" timeOffset="51570.17">11140 10809 3993 0,'0'0'1577'0,"0"0"-729"0,-11 43-195 16,9-19-13-16,2 4-340 0,2 1-119 16,9 0-181-16,-1 3 0 0,7-2 0 15,3-1 0-15,-3-3 0 16,3-2 0-16,1-5 0 0,-2-4 0 15,-3-4 0-15,-3-4 0 0,-3-4 0 16,0-3 0-16,-6-1 0 0,3-6 0 16,1-7 0-16,0-12 0 0,3-5 0 15,-3-2 0-15,2 0 0 16,-8 3 0-16,2 1 0 0,3-1 0 16,-3 5 0-16,6 3-725 0,2 6-996 15,-3 7 553-15,1 4-749 0</inkml:trace>
  <inkml:trace contextRef="#ctx0" brushRef="#br0" timeOffset="51865.55">11475 10860 2745 0,'0'0'804'0,"0"0"565"16,10 37-377-16,-10-15-307 15,0 6 227-15,0-1-512 0,-4 0-115 16,0-3-285-16,4-2 0 0,0-5 0 16,4-5 0-16,-4-6 0 0,4-3 0 15,2-3 0-15,0-2 0 0,5-13 0 16,3-9 0-16,3-7 0 15,-1-4 0-15,-1 0 0 0,-5 2 0 16,0-1 0-16,-3 5 0 0,3 4 0 16,-6 9 0-16,2 6 0 0,-6 7 0 15,4 3 0-15,-2 3 0 16,3 9 0-16,1 10 0 0,-2 10 0 0,2 7 0 16,-6 1 0-16,0-6 0 15,0 2 0-15,4-4 0 0,2-6 0 16,5-3 0-16,3-4 0 0,3-7 0 15,3-5 0-15,3-7-401 0,-2-2-2380 16,0-12-1745-16</inkml:trace>
  <inkml:trace contextRef="#ctx0" brushRef="#br0" timeOffset="52278.96">11880 10199 5250 0,'0'0'660'0,"0"0"-224"0,6 35-3 15,-6 0 355-15,0 7-464 0,0 9-23 16,0 7-301-16,4 5 0 0,0 5 0 15,2-1 0-15,-1 1 0 16,-3 0 0-16,-2-4 0 0,0-3 0 16,0-1 0-16,-7-9 0 15,3-4 0-15,-2-8 0 0,0-11 0 16,-2-9-1217-16,-3-9-392 0,-1-10-3557 0</inkml:trace>
  <inkml:trace contextRef="#ctx0" brushRef="#br0" timeOffset="52405.47">11706 10907 6002 0,'0'0'629'0,"0"0"267"16,41-40-404-16,-12 29-319 0,7 2-173 16,1 2 0-16,0 2 0 15,0 2 0-15,2 3 0 0,1 0-305 16,-3 1-859-16,-6 1-241 0,-6 2-316 0</inkml:trace>
  <inkml:trace contextRef="#ctx0" brushRef="#br0" timeOffset="52722">12316 10809 3969 0,'0'0'2185'0,"0"0"-1040"16,0 0-301-16,-41-39-795 0,18 29-49 16,-2 3 0-16,-2 3 0 0,0 1 0 15,-4 3 0-15,4 1 0 16,1 6 0-16,1 2 0 0,8 3 0 16,3 3 0-16,3 0 0 0,9 2 0 15,4 0 0-15,9-1 0 0,9-1 0 16,11-2 0-16,0 0 0 0,13-2 0 15,-3 0 0-15,0 0 0 0,1 2 0 16,-3-1 0-16,-8 1 0 0,-10 1 0 16,-7 3 0-16,-12 1 0 15,-8 6 0-15,-10 0 0 0,-9 3 0 16,-6-3 0-16,-2-3 0 0,-2-4 0 16,6-7 0-16,0-5 0 0,8-5 0 15,13-10 0-15,-1-9 0 16,9-1-969-16,5-7-2713 0</inkml:trace>
  <inkml:trace contextRef="#ctx0" brushRef="#br0" timeOffset="52923.37">12700 10146 6711 0,'0'0'668'0,"-2"36"-408"0,2-3 293 16,0 16-553-16,2 8 0 0,-2 2 0 16,5 10 0-16,1 3 0 0,-2 0 0 15,2 1 0-15,-6-7 0 16,0-4 0-16,-6-3 0 0,0-6 0 16,-5-4-257-16,3-14-1252 0,-2-4-588 0</inkml:trace>
  <inkml:trace contextRef="#ctx0" brushRef="#br0" timeOffset="53090.17">12684 11270 8031 0,'0'0'161'0,"0"0"-161"0,0 0 0 16,0 0 0-16,0 0 0 0,0 0 0 15,0 0-469-15,0 0-3373 0</inkml:trace>
  <inkml:trace contextRef="#ctx0" brushRef="#br1" timeOffset="68192">13812 11855 3797 0,'0'0'1177'0,"0"0"-1177"0,0 0-989 0,0 0-816 15</inkml:trace>
  <inkml:trace contextRef="#ctx0" brushRef="#br1" timeOffset="69788.77">14154 10299 2032 0,'0'0'3518'0,"0"0"-2437"0,0 0 287 0,0 0-1175 0,0 0-193 15,0 0 0-15,0 0 0 0,-21 50 0 16,17-7 0-16,4 4 0 0,4 3 0 15,2-5 0-15,-2-1 0 0,-2-3 0 16,-2 0 0-16,0-5 0 16,0-6 0-16,0-4 0 0,0-7 0 15,0-7-505-15,-2-6-1624 0,-2-8-536 16</inkml:trace>
  <inkml:trace contextRef="#ctx0" brushRef="#br1" timeOffset="69974.96">13932 10272 6078 0,'0'0'1613'16,"0"0"-1112"-16,0 0-501 0,0 0 0 15,-14-37 0-15,20 28 0 0,15-4 0 16,6 0 0-16,8 2 0 16,2 4 0-16,4 3 0 0,1 2 0 15,-3 2 0-15,2 0 0 0,1 5 0 16,-9 3 0-16,-8-1-1125 0,-9 3-380 15</inkml:trace>
  <inkml:trace contextRef="#ctx0" brushRef="#br1" timeOffset="70425.63">14348 10533 5334 0,'0'0'1080'0,"0"0"-439"0,0 0 183 16,0 0-708-16,-21 59 81 0,17-28-197 16,4-3 0-16,4-8 0 0,9-5 0 15,5-4 0-15,5-7 0 0,4-5 0 16,4-7 0-16,0-9 0 16,-10-3 0-16,-5-5 0 0,-6 1 0 15,-10 0 0-15,0 0 0 0,-6 1 0 16,0 3 0-16,-2 4 0 15,2 5 0-15,1 6 0 0,3 5 0 0,2 3 0 16,0 11 0-16,0 12 0 16,0 6 0-16,2 4 0 0,3 2 0 15,1-2 0-15,-2 3 0 0,6 3 0 16,-4 3 0-16,1 5 0 0,-3 2 0 16,-4 2 0-16,-4 1 0 15,-9 0 0-15,-1-1 0 0,-7-2 0 16,-2-4 0-16,-8-4 0 0,6-9 0 15,-8-7 0-15,2-10 0 0,0-10 0 16,5-8 0-16,-5-6 0 0,10-13 0 16,0-7 0-16,-2-11 0 0,9-3 0 15,8-3 0-15,6 0 0 0,16 1 0 16,9 0-301-16,-2 9-891 0,2-1-2318 16</inkml:trace>
  <inkml:trace contextRef="#ctx0" brushRef="#br1" timeOffset="70782.08">14654 10566 5622 0,'0'0'624'0,"0"0"385"0,0 0-665 0,16 55-68 15,-5-14 41-15,-3 9-317 0,-2 0 0 16,0-3 0-16,1-1 0 16,-3-1 0-16,-4-5 0 0,0-5 0 15,4-5-221-15,-4-11-1127 0,2-8-457 16,-2-9-1309-16</inkml:trace>
  <inkml:trace contextRef="#ctx0" brushRef="#br1" timeOffset="71107">14681 10543 5154 0,'0'0'344'0,"0"0"588"0,-33-42 189 16,26 28-605-16,3-2-391 15,8 2-125-15,5-3 0 0,1 2 0 16,9 2 0-16,3 1 0 0,-1 5 0 15,6 6 0-15,0 2 0 0,-2 10 0 16,-5 4 0-16,-3 4 0 16,-7 0 0-16,0 2 0 0,-10 1 0 15,-4-1 0-15,-6 3 0 0,-2-2 0 16,-5-3 0-16,-2-1 0 0,3-5 0 16,4-2 0-16,3-5 0 15,3-4 0-15,2-1 0 0,-2-1-469 16,6 0-331-16,0-1-105 0,0 0-1524 15,6-5-308-15</inkml:trace>
  <inkml:trace contextRef="#ctx0" brushRef="#br1" timeOffset="71325.91">14931 10608 4097 0,'33'-16'1277'0,"-8"2"-317"16,2-5 489-16,-7 0-1040 0,-7 5-409 15,-5-2 0-15,-6 2 0 0,-2 1 0 16,-6 4 0-16,-5-1 0 0,-3 1 0 15,-9 5 0-15,3 4 0 0,-5 4 0 16,-2 12 0-16,6 7 0 16,-2 5 0-16,3 4 0 0,3 0 0 15,9-1 0-15,8-4 0 0,4-3 0 16,13-6 0-16,14-6 0 0,10-6 0 16,7-6 0-16,14-5 0 15,-15-5-205-15,5-4-715 0</inkml:trace>
  <inkml:trace contextRef="#ctx0" brushRef="#br1" timeOffset="71840.33">15390 10447 4690 0,'0'0'148'0,"0"0"460"0,0 0 220 0,0 0-223 0,0 0-97 0,0 0 192 0,0 0-595 0,0 0-105 0,0 0 0 16,0 0 0-16,0-30 0 0,-21 34 0 15,0 1 0-15,-1 4 0 16,-3 0 0-16,4 2 0 0,3 2 0 0,3 1 0 16,1 0 0-16,7 2 0 15,7-1 0-15,7 2 0 0,3-1 0 16,4 2 0-16,9-4 0 0,6 3 0 15,0-4 0-15,2 0 0 0,0-3 0 16,-4 0 0-16,-8-3 0 16,-9 0 0-16,-4 0 0 0,-6 2 0 15,-10 2 0-15,-1 0 0 0,-9 1 0 16,-7-3 0-16,-4-4 0 0,-2-1 0 16,4-4 0-16,2-5 0 15,6-3 0-15,11-4 0 0,4-2-337 16,6-2-579-16,10 1 47 0,5 1-932 15,-3 3 549-15,4 2 59 0</inkml:trace>
  <inkml:trace contextRef="#ctx0" brushRef="#br1" timeOffset="72115.91">15394 10624 1448 0,'0'0'785'0,"33"5"171"15,-12-4-396-15,-5 1-88 0,-1-2 561 16,-1 0-209-16,-2-3-131 0,9-2 383 16,0-4-731-16,-1-2-345 15,1-2 0-15,-4 1 0 0,-3 0 0 16,-4 2 0-16,-7 0 0 0,1 0 0 15,-4-1 0-15,0 0 0 0,-4-1 0 16,-3 1 0-16,-3 2 0 16,0 3 0-16,-5 6 0 0,-3 6 0 15,-1 11 0-15,-2 9 0 0,-1 8 0 16,5 4 0-16,3 1 0 0,7-1 0 16,7-2 0-16,7-8 0 15,7-4 0-15,9-10 0 0,4-9 0 16,4-5 0-16,4-11 0 0,-2-8 0 15,2-5 0-15,-2-5 0 0,-6-8 0 16,-2 10-1129-16,-9-6-1244 0</inkml:trace>
  <inkml:trace contextRef="#ctx0" brushRef="#br1" timeOffset="72295.94">15799 10065 6719 0,'0'0'1264'0,"0"0"-1055"0,0 0-209 15,0 0 0-15,0 0 0 0,-10 66 0 16,14-23 0-16,-2 8 0 16,8 0 0-16,1 6 0 0,-1 3 0 15,0 4 0-15,-4-1 0 0,-1-1 0 16,-1-2 0-16,-4-6 0 0,-4-6 0 16,-3-15-505-16,-3-7-2929 0</inkml:trace>
  <inkml:trace contextRef="#ctx0" brushRef="#br1" timeOffset="72421.21">15658 10600 6687 0,'0'0'1080'0,"11"-35"-655"0,14 14-425 15,8 3 0-15,8 0 0 0,11 4 0 16,-1 3 0-16,7 4 0 0,-4-1 0 16,-13 2-881-16,-8-5-2325 0</inkml:trace>
  <inkml:trace contextRef="#ctx0" brushRef="#br1" timeOffset="73133.92">16611 10682 1200 0,'0'0'1121'0,"0"0"-369"0,0 0-180 16,0 0 657-16,0 0-389 16,0 0-96-16,0 0 513 0,0 0-780 15,0 0-477-15,0 0 0 0,0 6 0 16,-10-19 0-16,-4-11 0 0,3-10 0 16,5-5 0-16,2-4 0 15,4 4 0-15,6 4 0 0,9 5 0 16,-1 6 0-16,5 7 0 0,-5 7 0 15,3 4 0-15,-3 6 0 0,1 0 0 16,-3 0 0-16,5 1-729 0,-1 2-1436 16,-4-3-428-16</inkml:trace>
  <inkml:trace contextRef="#ctx0" brushRef="#br1" timeOffset="73388">16804 10643 2613 0,'0'0'4018'0,"0"0"-3674"0,0 0 120 16,51-32 289-16,-30 8-753 16,-4 2 0-16,-7-3 0 0,-6 2 0 15,-4-2 0-15,-4 0 0 0,-6 0 0 16,-3 3 0-16,-5 7 0 0,-1 7 0 16,0 8 0-16,-1 8 0 15,1 10 0-15,0 8 0 0,3 7 0 16,3 4 0-16,3 1 0 0,6-3 0 15,4 1 0-15,10-4 0 0,7-7 0 16,4-4 0-16,5-8 0 0,5-6-381 16,5-7-343-16,1-6 228 0,2-7-1053 15,-10-1-204-15,0-3 128 0</inkml:trace>
  <inkml:trace contextRef="#ctx0" brushRef="#br1" timeOffset="73878.92">17260 10392 5334 0,'0'0'1397'0,"0"0"-565"0,-33-40-203 0,13 37-629 0,-5 3 0 0,-2 0 0 16,0 6 0-16,6 0 0 15,5 0 0-15,6-1 0 0,5-3 0 16,3 2 0-16,2 1 0 0,0 5 0 15,7 4 0-15,7 3 0 0,5-2 0 16,1-1 0-16,5-2 0 16,-4-2 0-16,2-1 0 0,-3 1 0 15,-1-1 0-15,-3 2 0 0,-3-3 0 16,-3 4 0-16,-6 1 0 0,-2 0 0 16,-2 3 0-16,-6-1 0 15,-4 2 0-15,-1-3 0 0,1 0 0 16,-6-1 0-16,3-2 0 0,-5-4 0 15,1-2 0-15,1-4 0 0,1-1-1029 16,5 0-344-16,-1-4-628 0</inkml:trace>
  <inkml:trace contextRef="#ctx0" brushRef="#br1" timeOffset="74239.14">17291 11040 2981 0,'-6'32'3289'0,"-4"-2"-2712"16,6-3-21-16,4-13 20 0,-2-6-448 15,2-4-43-15,0-4-85 0,0-7 0 16,0-11 0-16,2-16 0 0,2-12 0 16,2-11 0-16,4-8 0 15,-1-4 0-15,-1-8 0 0,2-3 0 16,5-1 0-16,8 2 0 0,8 12 0 15,8 8 0-15,0 10 0 0,-2 12 0 16,-8 10 0-16,-10 9 0 0,-7 9 0 16,-6 5 0-16,-3 4 0 0,-3 12 0 15,0 7 0-15,-7 7 0 0,-3 6 0 16,-4 3 0-16,-3 1 0 0,0 1 0 16,-3 2 0-16,-3-1 0 15,2-2 0-15,-3-3 0 0,7-6 0 16,7-7 0-16,6-3-525 0,4-6-339 15,8-1-1133-15,2-3 300 0,3-1-796 16</inkml:trace>
  <inkml:trace contextRef="#ctx0" brushRef="#br1" timeOffset="74719.17">17790 10617 3081 0,'0'0'1433'0,"16"-50"-489"0,-16 23 289 15,-6 7-673-15,-8 0 0 0,-3 0-179 16,2 1-381-16,-5 0 0 0,3 6 0 15,5 5 0-15,2 6 0 0,1 4 0 16,-1 14 0-16,-7 11 0 0,1 8 0 16,1 6 0-16,3 2 0 0,2-4 0 15,3-2 0-15,7-8 0 0,9-4 0 16,5-6 0-16,7-8 0 16,10-10 0-16,2-5 0 0,4-10 0 15,-2-5 0-15,0-7 0 0,-6 0 0 16,-8-1 0-16,-4-1 0 0,-7 4 0 15,-6 7 0-15,-4 5 0 0,0 6 0 16,0 5-21-16,0 0-3 16,0 1 16-16,0 6-20 0,0 9-28 15,0 5 56-15,0 4-4 0,0-1 4 16,0-3 0-16,-4-5 40 0,2-2 40 16,-2-2-59-16,4-4-21 15,-2-4 0-15,0-1 0 0,0-2 0 16,2-6 0-16,0-10 0 0,10-11 0 15,2-7 0-15,7-5 0 0,4-2 0 16,-3 6 0-16,5 2 0 0,-4 4 0 16,-3 9 0-16,-7 7 0 0,-5 8 0 15,-4 5 0-15,0 3 0 0,-2 12 0 16,0 12 0-16,0 10 0 0,0 2 0 16,0 0 0-16,0-9 0 15,0-3 0-15,4-5 0 0,6-6 0 16,3-6 0-16,-3-4-761 0,5-6-1060 15</inkml:trace>
  <inkml:trace contextRef="#ctx0" brushRef="#br1" timeOffset="75481.14">18503 10400 1776 0,'0'0'3986'0,"0"0"-3125"0,0 0-21 0,0 0-111 0,-35-14-729 16,28 6 0-16,-7-2 0 0,-3-1 0 15,-3 3 0-15,-3 6 0 0,0 2 0 16,-4 8 0-16,5 5 0 0,-5 5 0 16,2 2 0-16,4 2 0 15,5-1 0-15,12-1 0 0,4-1 0 16,8 0 0-16,4-1 0 0,15-3 0 15,0-1 0-15,4-2 0 0,0 0 0 16,0-3 0-16,-4 0 0 0,-6-2 0 16,-11-1 0-16,-4-3 0 0,-4 2 0 15,-2 3 0-15,-8 3 0 16,-2 1 0-16,-7-1 0 0,-4-3 0 16,1-5 0-16,-1-1 0 0,5-2 0 15,1 0 0-15,3-2 0 0,1-1 0 16,7 0 0-16,0 1 0 0,4 1-553 15,0 1-804-15,2 0 125 0,0 1 423 16,4 5-135-16,-1 0 656 16,5 1 288-16,4 1 228 0,3-1 144 15,4-3 16-15,3-4 321 0,3-4-169 16,6-5 72-16,5-4 277 0,3-4-409 16,-4-1 80-16,0-2-155 15,-6 2-405-15,-10 0 0 0,-7 3 0 16,-11 0 0-16,1 0 0 0,-4-1 0 15,-4 0 0-15,-3-1 0 0,-3 3 0 16,4 1 0-16,-3 2 0 0,-1 7 0 16,0 2 0-16,2 6 0 0,-7 10 0 15,5 6 0-15,-1 6 0 0,1 4 0 16,4 2 0-16,0-3 0 0,6-1 0 16,2-3 0-16,12-5 0 15,7-6 0-15,2-5 0 0,8-8 0 16,6-5-129-16,-2-8-951 0,-6 1-293 15,0-4-2913-15</inkml:trace>
  <inkml:trace contextRef="#ctx0" brushRef="#br1" timeOffset="75747">19009 10336 6807 0,'0'0'576'0,"0"0"-76"0,-25-38-191 0,11 32-309 0,-5 5 0 0,-5 2 0 16,-3 8 0-16,-4 4 0 0,-2 2 0 15,8 3 0-15,-2 2 0 0,10 0 0 16,7-1 0-16,6 0 0 0,6-2 0 16,10 1 0-16,13-2 0 0,8 1 0 15,4-2 0-15,5-1 0 0,3 3 0 16,-7-1 0-16,-5 1 0 0,-9 1 0 16,-5-1 0-16,-7-1 0 15,-10 1 0-15,-2 0 0 0,-12 2 0 16,-9 1 0-16,-8-1 0 0,-8-1 0 15,0-2 0-15,-2-7 0 0,4-3 0 16,10-6 0-16,8-7 0 16,7-1-225-16,10-8-2652 0</inkml:trace>
  <inkml:trace contextRef="#ctx0" brushRef="#br1" timeOffset="76122.39">19272 10654 6354 0,'0'0'1349'0,"27"42"-860"0,-9-17-489 0,-5 1 0 0,-3 1 0 16,4 1 0-16,-5 2 0 15,-5 2 0-15,-4 1 0 0,-10 2 0 16,-13 2 0-16,-8 2 0 0,-11-4 0 15,-5-2 0-15,3-8 0 0,-1-9 0 16,8-8 0-16,6-9 0 0,18-16-129 16,5-1-1556-16,8-12-800 0</inkml:trace>
  <inkml:trace contextRef="#ctx0" brushRef="#br1" timeOffset="76622.45">20407 10136 5502 0,'0'0'600'0,"-21"-57"-131"0,9 27-137 0,-3 1 12 16,-1 0-224-16,-5-2-44 15,-4 2 48-15,-4 1-48 0,0 6 36 16,-2 5 48-16,-2 8 0 0,0 5-43 15,-2 8-117-15,4 8 0 0,2 7 0 16,0 6 0-16,8 4 0 16,9 7 0-16,4 4 0 0,1 0 0 15,5 4 0-15,2 0 0 0,0 2 0 16,2 4 0-16,9 1 0 0,5 2 0 16,5 4 0-16,6 3 0 15,-2-2 0-15,-3-3 0 0,-3-5 0 16,-7-6 0-16,-1-4 0 0,-5-6 0 15,-2-7 0-15,-4-8 0 0,0-7 0 16,0-7 0-16,0-5-265 0,0-3-1292 16,-2-3-351-16,-6-13-1146 0</inkml:trace>
  <inkml:trace contextRef="#ctx0" brushRef="#br1" timeOffset="76763.7">19979 10565 5506 0,'0'0'968'15,"0"0"37"-15,0 0-449 0,0 0-399 16,43-31-157-16,-2 31 0 0,3 0 0 15,-3 5 0-15,-8 4 0 0,2 3 0 16,-6 0 0-16,0 1 0 16,-2-4 0-16,-4-2 0 0,0-4-565 15,-11-1-752-15,3-2-2136 0</inkml:trace>
  <inkml:trace contextRef="#ctx0" brushRef="#br1" timeOffset="76904.75">20440 10529 5906 0,'0'0'717'0,"0"0"387"0,0 0-639 15,0 0-465-15,0 0 0 0,-17 50 0 16,11-25 0-16,4-2 0 0,2-5 0 16,0-2 0-16,0-5 0 0,2-4 0 15,-2-3 0-15,4-1 0 0,0-3-1505 16,-2 0-480-16,2-8-1593 0</inkml:trace>
  <inkml:trace contextRef="#ctx0" brushRef="#br1" timeOffset="77045.94">20609 10278 5898 0,'0'0'644'16,"0"0"-203"-16,0 0-101 0,0 0-340 15,0 0-568-15,0 0-1145 0,0 0 156 16,0 0-48-16</inkml:trace>
  <inkml:trace contextRef="#ctx0" brushRef="#br1" timeOffset="77495.83">20928 10551 5274 0,'0'0'1877'16,"-48"-48"-977"-16,17 26-759 0,0 8-141 16,-2 5 0-16,6 9 0 15,-4 10 0-15,8 5 0 0,-2 8 0 16,5 3 0-16,7 0 0 0,5 1 0 15,8 0 0-15,4-3 0 0,7-2 0 16,9-6 0-16,3-5 0 16,8-9 0-16,2-2 0 0,-2-9 0 15,0-7 0-15,-6-1 0 0,-2-3 0 16,-5 0 0-16,-5 2 0 0,-7 4 0 16,-2 7 0-16,-4 4 0 15,4 3 0-15,0 8 0 0,-2 11 0 16,7 9 0-16,-3 7 0 0,0 0 0 15,-4 2 0-15,0 1 0 0,-2 4 0 16,-4 3 0-16,-6 3 0 0,-11 2 0 16,-10 2 0-16,-2-1 0 15,-8-1 0-15,-7-4 0 0,0-6 0 0,-3-8 0 16,3-8 0-16,5-10 0 16,8-10 0-16,4-4 0 0,12-9 0 15,9-7 0-15,8-9 0 0,4-7 0 16,10-10 0-16,13-5 0 0,8-3 0 15,8-4 0-15,-8 13-753 0,5-1-800 16</inkml:trace>
  <inkml:trace contextRef="#ctx0" brushRef="#br1" timeOffset="77974.77">21130 10274 5126 0,'0'0'484'0,"0"0"280"0,-39-8 389 0,28 11-661 0,1 8-319 0,-2 7-173 0,8 8 0 16,-3 6 0-16,7 10 0 0,5 4 0 16,1 6 0-16,10 0 0 15,-1 0 0-15,-1-9 0 0,5-6 0 16,2-6 0-16,3-10 0 0,3-9 0 15,-2-7 0-15,-2-9 0 0,-3-12 0 16,-3-7 0-16,-7-8 0 0,1-2 0 16,-1-5 0-16,-4-1 0 0,-4-2 0 15,-2-1 0-15,0-2 0 0,-4 3 0 16,0 3 0-16,0 3 0 16,-2 8 0-16,6 8 0 0,0 5 0 15,0 7-173-15,8 7-427 0,-2 3-88 16,2 9-641-16,1 0 180 0,-3 3 65 0</inkml:trace>
  <inkml:trace contextRef="#ctx0" brushRef="#br1" timeOffset="78176.67">21426 10655 2000 0,'0'0'1201'0,"0"0"400"0,0 0-529 16,0 0-375-16,0 0 455 15,0 0-683-15,0 0-469 0,0 0 0 16,8-38 0-16,-6-1 0 0,6-5 0 15,-1 3 0-15,3 5 0 0,0 4 0 16,1 6 0-16,-3 6 0 0,-4 4 0 16,2 5 0-16,-2 2 0 0,-2 6 0 15,0-1 0-15,3-1-157 0,-3 3-2156 16,4-1-252-16</inkml:trace>
  <inkml:trace contextRef="#ctx0" brushRef="#br1" timeOffset="78422.89">21587 10578 6651 0,'0'0'592'16,"43"4"216"-16,-12-11-667 0,0-8-141 15,2-2 0-15,-4-5 0 0,-4-2 0 16,-6 1 0-16,-7-2 0 0,-8 1 0 16,-4 1 0-16,-6 0 0 15,-8-1 0-15,-1 5 0 0,-3 5 0 16,-3 9 0-16,0 8 0 0,-2 13 0 15,-1 8 0-15,-1 8 0 0,-2 7 0 16,6 6 0-16,5 4 0 0,8-2 0 16,8 0 0-16,8-6 0 0,8-8 0 15,15-7 0-15,7-8 0 16,7-6 0-16,7-10 0 0,-3-2 0 16,3-11-761-16,-19 3-348 0,2-6-399 0</inkml:trace>
  <inkml:trace contextRef="#ctx0" brushRef="#br1" timeOffset="79242.61">22279 10360 6470 0,'0'0'1025'0,"-4"-37"-328"0,-4 20-697 0,-4 3 0 15,-5 2 0-15,-4 4 0 0,-1 0 0 16,-1 3 0-16,0 4 0 0,-2 1 0 16,5 6 0-16,-1 6 0 15,2 4 0-15,1 2 0 0,12 2 0 16,2 2 0-16,4 0 0 0,10 1 0 15,13-2 0-15,6-1 0 0,4 0 0 16,6 1 0-16,0 0 0 0,-2 0 0 16,-2 4 0-16,-8-1 0 0,-2 0 0 15,-12 0 0-15,-3 0 0 0,-10-2 0 16,-6 0 0-16,-13 0 0 16,-8 0 0-16,-8-1 0 0,-6-3 0 15,-7-5 0-15,3-5 0 0,-1-4 0 16,11-5 0-16,10-7 0 0,15-5 0 15,14-5-481-15,6 1-1424 0,3-6-1192 16</inkml:trace>
  <inkml:trace contextRef="#ctx0" brushRef="#br1" timeOffset="79988.03">23321 10340 6150 0,'0'0'60'0,"0"0"789"0,-41-36 171 16,20 36-907-16,1 10-113 0,-9 10 0 16,0 7 0-16,0 6 0 0,4 7 0 15,6 2 0-15,5 3 0 0,1 0 0 16,7-1 0-16,2-5 0 16,4-3 0-16,4-4 0 0,5-5 0 15,3-7 0-15,4-5 0 0,11-11-237 16,6-5-539-16,5-11 268 0,-9 0-201 15,8-7-1700-15</inkml:trace>
  <inkml:trace contextRef="#ctx0" brushRef="#br1" timeOffset="80329.1">23559 10502 5622 0,'0'0'1025'0,"-23"-44"-309"0,13 22 113 15,0 5-829-15,3 4 0 0,-1 7 0 16,-2 6 0-16,-3 12 0 0,-5 7 0 16,-9 8 0-16,6 8 0 0,1 0 0 15,3 2 0-15,7-2 0 0,10-6 0 16,0-3 0-16,16-7 0 16,5-6 0-16,8-7 0 0,4-6 0 15,-2-5 0-15,0-4 0 0,-6-4 0 16,-7 0 0-16,-1-3 0 0,-7 3 0 15,-4 4 0-15,-1 3 0 0,-5 3 0 16,2 3 0-16,-2 0 0 16,0 5 0-16,0 8 0 0,2 6 0 15,2 5 0-15,-2-3 0 0,8-1 0 16,1-5 0-16,1-5 0 0,7 0 0 16,-3-7-13-16,5-3-1391 15,-7-1-333-15,1-7-744 0</inkml:trace>
  <inkml:trace contextRef="#ctx0" brushRef="#br1" timeOffset="80527.97">23873 10034 6983 0,'0'0'672'0,"0"0"-135"0,0 0-537 16,0 0 0-16,0 0 0 15,-20 54 0-15,9-5 0 0,1 9 0 16,-1 4 0-16,7 2 0 0,-2 4 0 15,2 5 0-15,-2-2 0 0,2-4 0 16,-3-9 0-16,7-11 0 16,0-13 0-16,9-15 0 0,3-15-605 15,11-15-496-15,-4-8-1492 0,-1-10-1184 0</inkml:trace>
  <inkml:trace contextRef="#ctx0" brushRef="#br1" timeOffset="80699.34">24070 10042 6983 0,'0'0'1052'0,"0"0"-895"0,0 0-157 16,0 0 0-16,-17 62 0 0,9-14 0 16,-1 8 0-16,5 3 0 0,0-2 0 15,4-1 0-15,0 0 0 0,0-5 0 16,4-3 0-16,3-4 0 16,1-7 0-16,0-6 0 0,-2-10-857 15,0-8-3093-15</inkml:trace>
  <inkml:trace contextRef="#ctx0" brushRef="#br1" timeOffset="80964">24132 10638 7651 0,'0'0'332'15,"49"-28"-123"-15,-18 7-209 0,0 0 0 16,0 0 0-16,-4-1 0 0,-6-1 0 16,-5 0 0-16,-5-1 0 15,-9-1 0-15,-2 0 0 0,-11 0 0 16,-5 3 0-16,-7 6 0 0,-2 8 0 15,-2 8 0-15,-2 8 0 0,-2 11 0 16,-2 10 0-16,2 7 0 0,7 7 0 16,3 2 0-16,11 1 0 0,10-3 0 15,14-6 0-15,13-5 0 0,10-10-217 16,7-5-407-16,1-9 32 16,-2-6-329-16,-1-4 397 0,-7-7 80 15,-8-5-425-15,-5 1 245 0,-5-2-16 0</inkml:trace>
  <inkml:trace contextRef="#ctx0" brushRef="#br1" timeOffset="81122.67">24497 10499 3597 0,'0'0'1349'16,"3"-37"-253"-16,-3 18 277 0,0 5-913 15,0 5-143-15,-3 5-317 0,-3 4 0 16,-2 2 0-16,-9 13 0 0,-5 9 0 16,-7 9 0-16,2 5 0 15,0 1 0-15,2-2 0 0,11-5 0 16,8-3 0-16,10-7 0 0,12-3 0 15,7-7 0-15,6-9 0 0,4-5 0 16,4-10 0-16,-2-9 0 0,0-7-1013 16,-10 5-276-16,-4-3-628 0</inkml:trace>
  <inkml:trace contextRef="#ctx0" brushRef="#br1" timeOffset="81303.91">24667 9965 6951 0,'0'0'1132'0,"-10"53"-1023"0,-1-10-109 16,-3 6 0-16,-3 5 0 16,-3 9 0-16,3 2 0 0,5 1 0 15,3-2 0-15,9-3 0 0,5-2 0 16,3-4 0-16,6-8-369 16,-3-12-1460-16,-1-9-932 0</inkml:trace>
  <inkml:trace contextRef="#ctx0" brushRef="#br1" timeOffset="81814.74">25581 10525 3017 0,'0'0'2493'0,"0"0"-1465"0,0 0 605 15,-21-44-1612-15,4 27-21 0,-3 4 0 16,3 6 0-16,3 7 0 0,-3 7 0 16,1 6 0-16,-3 6 0 0,3 6 0 15,3 4 0-15,5 1 0 0,4 1 0 16,4-2 0-16,6-5 0 0,6-3 0 16,7-5 0-16,4-4 0 15,1-7 0-15,3-5 0 0,2-5 0 16,-2-6 0-16,-4-3 0 0,-5 0 0 15,-5-4 0-15,-7-1 0 0,-4 0 0 16,-2-1 0-16,-2 0 0 16,-6 2 0-16,-5 4 0 0,-1 2 0 15,-3 5 0-15,3 1 0 0,4 0-41 16,1 4-651-16,7 0-905 0,2 0 229 16,9-1-381-16</inkml:trace>
  <inkml:trace contextRef="#ctx0" brushRef="#br1" timeOffset="82061.92">25750 10401 7119 0,'0'0'984'0,"-39"16"-895"0,16-1-89 15,2 8 0-15,1 5 0 0,3 4 0 16,5 2 0-16,6 1 0 0,6-2 0 16,6-5 0-16,10-1 0 15,5-7 0-15,6-1 0 16,4-6 0-16,4-5 0 0,-2-4 0 0,2-4 0 15,-8-5 0-15,-2-3 0 0,-6-3 0 16,-7-3 0-16,-4-3 0 16,0-2 0-16,-3-3 0 0,-3-3 0 15,2-1 0-15,-2-3 0 0,0 0 0 16,2-1 0-16,2-3 0 0,0-3 0 16,7-3-657-16,-5 7-1488 15,3 0-140-15</inkml:trace>
  <inkml:trace contextRef="#ctx0" brushRef="#br1" timeOffset="82296.03">26161 9857 6262 0,'0'0'697'0,"0"0"107"0,0 0-375 16,0 0-429-16,0 0 0 16,-37 61 0-16,21-14 0 0,1 10 0 15,7 3 0-15,4 1 0 0,4 3 0 16,0 5 0-16,0 2 0 0,0-1 0 15,2-5 0-15,0-6 0 0,4-8 0 16,2-9 0-16,3-8 0 16,1-6 0-16,3-7 0 0,-3-8 0 15,3-8 0-15,-3-6-361 0,-4-4-867 16,0-6-329-16</inkml:trace>
  <inkml:trace contextRef="#ctx0" brushRef="#br1" timeOffset="82437.03">25918 10362 6983 0,'0'0'880'0,"0"0"-551"16,0 0-329-16,57-13 0 0,-9 13 0 15,4 1 0-15,-1 3 0 0,-7-3 0 16,-5 0 0-16,-2-3 0 16,-8-3-1662-16,-8-8-3952 0</inkml:trace>
  <inkml:trace contextRef="#ctx0" brushRef="#br1" timeOffset="83200.8">26556 10731 5454 0,'0'0'1297'0,"0"0"-533"0,0 0-168 0,0 0-515 16,25 46-81-16,-6-5 0 0,1 8 0 16,1 1 0-16,-2-5 0 0,-5-2 0 15,1-2 0-15,-3-2 0 16,-10-5 0-16,-6 1 0 0,-13-4 0 16,-12-2 0-16,-10-4 0 0,-6-5 0 15,-5-6 0-15,7-11 0 0,3-9 0 16,14-5-1161-16,9-7-1216 0</inkml:trace>
  <inkml:trace contextRef="#ctx0" brushRef="#br1" timeOffset="83716.97">27577 9886 6034 0,'0'0'200'0,"0"0"725"0,0 0-385 0,0 0-204 0,0 0-179 16,0 0-157-16,0 0 0 0,0 0 0 16,-18 71 0-16,30-11 0 0,3 11 0 15,1 4 0-15,-1 6 0 16,-5 1 0-16,-4-1 0 0,-6-1 0 16,0-7 0-16,-8-9 0 0,0-7 0 15,-3-9 0-15,1-6 0 0,0-8 0 16,-3-11-1345-16,5-8-636 0,0-11-1221 15</inkml:trace>
  <inkml:trace contextRef="#ctx0" brushRef="#br1" timeOffset="83872.08">27398 10480 7103 0,'0'0'536'0,"8"-60"-44"0,10 33-431 15,7 12-61-15,4 3 0 0,4 4 0 16,5 5 0-16,1 2 0 0,4 1 0 15,5 0 0-15,-3 1-425 0,-10 1-1820 16,-4-2-684-16</inkml:trace>
  <inkml:trace contextRef="#ctx0" brushRef="#br1" timeOffset="84138.09">27947 10385 6090 0,'0'0'993'15,"-33"-16"116"-15,15 9-1109 0,-1 7 0 16,-1 5 0-16,-1 8 0 0,0 6 0 15,3 7 0-15,-1 6 0 0,4-1 0 16,5 1 0-16,4-3 0 16,6-2 0-16,2-4 0 0,8-5 0 15,7-3 0-15,4-5 0 0,3-5 0 16,5-5 0-16,0-6 0 0,2-6 0 16,-2-2 0-16,-6-1 0 15,-4 2 0-15,-7 5 0 0,-4 4 0 16,-4 2 0-16,-4 2 0 0,0 7 0 15,0 10 0-15,-4 5 0 0,4 2 0 16,0 0 0-16,2-10 0 0,11-4 0 16,3-7 0-16,5-3 0 0,6-7-233 15,-7-1-931-15,-1-7-569 0</inkml:trace>
  <inkml:trace contextRef="#ctx0" brushRef="#br1" timeOffset="84475.98">28377 9971 7663 0,'0'0'529'0,"-33"21"-529"15,11 4 0-15,-3 8 0 0,-2 9 0 16,-4 5 0-16,2 10 0 0,0 7 0 16,2 6 0-16,0 8 0 15,7 3 0-15,5-4 0 0,13-7 0 16,8-9 0-16,13-12 0 0,12-12 0 15,10-7 0-15,5-15 0 0,5-13 0 16,-3-8 0-16,-5-11 0 0,-5-8 0 16,-14-1 0-16,-9-4 0 0,-9 3 0 15,-8-2 0-15,-12 0 0 0,-7 4 0 16,-4 4 0-16,-4 8 0 16,-4 9 0-16,0 4 0 0,0 7 0 15,4 0 0-15,4 1 0 0,9-4 0 16,9-1-497-16,3-2-896 0,13-3-243 15</inkml:trace>
  <inkml:trace contextRef="#ctx0" brushRef="#br1" timeOffset="84679.36">28710 10112 7043 0,'0'0'388'0,"0"0"20"0,0 0-55 16,0 0-353-16,-35-2 0 0,12 31 0 15,-1 14 0-15,1 6 0 0,6 3 0 16,5 4 0-16,2 4 0 0,5 2 0 16,3-3 0-16,2-5 0 0,4-6 0 15,5-8 0-15,3-5 0 0,5-8 0 16,-1-6 0-16,3-10-725 16,-5-6-1656-16,-1-6-841 0</inkml:trace>
  <inkml:trace contextRef="#ctx0" brushRef="#br1" timeOffset="84926.83">28704 10670 5926 0,'0'0'624'16,"0"0"-95"-16,58 1 584 0,-29-10-1113 15,2-2 0-15,0-3 0 0,-6 1 0 16,-1-3 0-16,-5-2 0 0,-9 1 0 16,-5 2 0-16,-5-3 0 15,-5 3 0-15,-5-1 0 0,-4 3 0 16,-5 6 0-16,-6 7 0 0,-2 11 0 15,-8 10 0-15,0 11 0 0,2 7 0 16,4 1 0-16,8 3 0 0,15-3 0 16,8-2 0-16,17-7 0 0,10-4 0 15,12-8-417-15,7-7-143 0,3-8-357 16,3-7 337-16,-17-2-44 16,-2-7-1889-16</inkml:trace>
  <inkml:trace contextRef="#ctx0" brushRef="#br1" timeOffset="85263.27">29312 10534 5878 0,'0'0'1125'16,"0"0"-485"-16,-42-48-91 0,16 31-549 15,-3 0 0-15,-4 4 0 0,2 3 0 16,6 2 0-16,6 5 0 0,9 2 0 16,4 1 0-16,4 2 0 0,2 8 0 15,4 11 0-15,10 5 0 0,11 6 0 16,8 0 0-16,4-1 0 0,0-4 0 16,-1-1 0-16,-7-3 0 15,-9-6 0-15,-5 0 0 0,-11 2 0 16,-4-1 0-16,-13 2 0 0,-5 2 0 15,-9 0 0-15,-4 0 0 0,-4-3 0 16,2-2 0-16,4-5 0 16,8-5 0-16,11-4 0 0,6-4-513 15,4-2-848-15,4-8-3657 0</inkml:trace>
  <inkml:trace contextRef="#ctx0" brushRef="#br1" timeOffset="85685.05">29657 10796 3389 0,'0'0'2061'0,"0"0"-1489"0,33 30 477 16,-16-6-277-16,-1 5-423 0,1 7-349 15,-1 3 0-15,5 1 0 0,-7 2 0 16,-3-3 0-16,-7-2 0 0,-8-2 0 16,-11-3 0-16,-10-4 0 15,-10-3 0-15,-6-5 0 0,-7-3 0 0,1-10 0 16,-1-7 0-16,7-9 0 16,8-12 0-16,10 2-2182 0,11-7-1936 15</inkml:trace>
  <inkml:trace contextRef="#ctx0" brushRef="#br1" timeOffset="86121.76">30211 10660 1612 0,'0'0'3982'15,"0"0"-2705"-15,0 0-469 0,0 0-295 16,0 0-513-16,0 0 0 0,0 0 0 0,39 20 0 16,-4-21 0-16,7-10 0 15,1-2 0-15,1-4 0 0,-5-4 0 16,-6 0 0-16,-6-3 0 0,-9-1 0 15,-9 0 0-15,-7 0 0 0,-6-1 0 16,-11 1 0-16,-10 2 0 16,-8 1 0-16,-6 8 0 0,-7 7 0 15,1 6 0-15,2 8 0 0,-1 8 0 16,5 9 0-16,0 8 0 16,1 5 0-16,9 8 0 0,5 2 0 15,11 3 0-15,11 0 0 0,8-5 0 16,15-4 0-16,12-5 0 0,13-9 0 15,5-7 0-15,9-10 0 0,4-9 0 16,2-7 0-16,-4-8 0 0,-4-8 0 16,-18 3-1097-16,-5-4-648 0</inkml:trace>
  <inkml:trace contextRef="#ctx0" brushRef="#br1" timeOffset="86387.99">30868 9912 6891 0,'0'0'708'16,"0"0"-204"-16,0 0-415 0,0 0-89 15,-18 53 0-15,-1-12 0 0,-6 9 0 16,-2 6 0-16,3 8 0 0,1 7 0 16,2 8 0-16,9 6 0 15,6-1 0-15,6-4 0 0,6-6 0 16,8-8 0-16,7-9 0 0,0-7 0 15,-1-10 0-15,-1-10 0 0,-9-11 0 16,-6-9 0-16,-2-8-177 0,-2-2-2028 16,-2-12-236-16</inkml:trace>
  <inkml:trace contextRef="#ctx0" brushRef="#br1" timeOffset="86544.27">30531 10369 6871 0,'0'0'796'0,"50"-10"-271"0,-11 10-525 15,1 3 0-15,3 6 0 0,-4 0 0 16,0 1 0-16,-5 0 0 0,-1 1 0 16,2 1 0-16,-2 2 0 15,2 4-165-15,-8-4-2896 0,-2 0-1009 16</inkml:trace>
  <inkml:trace contextRef="#ctx0" brushRef="#br1" timeOffset="86746.09">31346 10633 7459 0,'0'0'733'16,"-58"-50"-733"-16,21 31 0 15,2 10 0-15,-3 9 0 0,-1 5 0 0,2 13 0 16,2 4 0-16,6 2 0 0,4 6 0 16,6-2 0-16,7 3 0 15,8 1 0-15,4-1 0 0,12 0 0 16,7-5 0-16,10-4 0 0,4-2 0 15,4-5 0-15,4-4 0 0,-7-4-945 16,-1-1-2117-16</inkml:trace>
  <inkml:trace contextRef="#ctx0" brushRef="#br1" timeOffset="86868.23">31484 11008 8192 0,'0'0'0'0,"0"0"0"0,-39-42 0 15,31 30 0-15,4 1 0 0,2 5 0 16,2 3-785-16,2-5-2753 0</inkml:trace>
  <inkml:trace contextRef="#ctx0" brushRef="#br2" timeOffset="151015.32">7429 12418 2805 0,'0'-34'2537'0,"0"7"-1156"0,-8-1-613 16,2 4-164-16,-5 4-507 0,-3 0-97 16,2 4 0-16,-5 5 0 0,-2 2 0 15,3 6 0-15,-1 3 0 0,3 6 0 16,-3 5 0-16,-3 12 0 16,-3 8 0-16,-4 8 0 0,-2 12 0 15,-2 7 0-15,2 9 0 0,4 6 0 16,9 0 0-16,5-2 0 0,11-9 0 15,7-11 0-15,13-13 0 0,7-13 0 16,8-12 0-16,3-12 0 0,5-8 0 16,2-11 0-16,-1-10 0 0,1-7 0 15,-7-1 0-15,-7-6 0 16,-9 2 0-16,-7-2 0 0,-13 1 0 16,-4-2 0-16,-9-2 0 0,-5-1 0 15,-9-4 0-15,-2 3 0 0,0 3 0 16,3 7 0-16,-1 7 0 15,8 11 0-15,7 8 0 0,8 6 0 16,2 5 0-16,0 0 0 0,0 9-1401 16,6 2-360-16,0 3-3269 0</inkml:trace>
  <inkml:trace contextRef="#ctx0" brushRef="#br2" timeOffset="151321.82">7568 12831 4890 0,'0'0'636'0,"-17"46"-4"0,11-29 197 16,6-6-645-16,0-7 44 0,0-2 156 15,2-1-184-15,2-2 9 16,7-10-209-16,5-14 0 0,1-9 0 16,1-8 0-16,-7 1 0 0,-1 1 0 15,-4 2 0-15,-2 4 0 0,2 7 0 16,-6 9 0-16,2 8 0 15,3 6 0-15,-5 4 0 0,0 4 0 0,4 11 0 16,6 11 0-16,7 6 0 16,-3 6 0-16,3 0 0 0,-1-5 0 15,-1 2 0-15,1 0 0 16,1-3 0-16,-3 0 0 0,3-3 0 16,-7-3 0-16,2-6 0 0,-3-6-1930 15,-9-8-851-15</inkml:trace>
  <inkml:trace contextRef="#ctx0" brushRef="#br3" timeOffset="154890.95">7371 12415 2661 0,'0'0'1825'16,"0"0"-1049"-16,11-33 609 0,-9 17-713 0,-2-1-152 0,0 4-167 15,0 5-353-15,0 3 0 0,-6-2 0 16,-1 0 0-16,-3-1 0 16,-4 1 0-16,-7 6 0 0,4 1 0 15,-7 7 0-15,1 9 0 0,-4 7 0 16,2 9 0-16,-2 7 0 15,0 8 0-15,0 5 0 0,3 4 0 16,7 2 0-16,7-1 0 0,6-4 0 16,8-3 0-16,12-10 0 15,5-4 0-15,6-12 0 0,10-9 0 16,9-13 0-16,1-8 0 0,5-13 0 16,-3-7 0-16,-3-7 0 0,-9-2 0 15,-16-1 0-15,-5-2 0 0,-12 0 0 16,-4-2 0-16,-10-3 0 0,-4-1 0 15,-7 0 0-15,-2 6 0 0,-2 7 0 16,-1 9 0-16,11 8 0 0,9 8 0 16,6 5 0-16,0 1-381 0,4 9-1396 15,2 2 173-15,5 5-137 0</inkml:trace>
  <inkml:trace contextRef="#ctx0" brushRef="#br3" timeOffset="155194.13">7473 12856 5286 0,'0'0'996'0,"0"0"21"0,0 0-529 16,0 0-272-16,0 0-27 15,0 0-189-15,0 0 0 0,0 0 0 16,0 0 0-16,41-45 0 0,-24 3 0 16,3 0 0-16,-5 4 0 0,1 7 0 15,-3 9 0-15,-5 8 0 0,-2 8 0 16,-6 3 0-16,0 3 0 0,4 5 0 15,-4 7 0-15,6 9 0 0,-1 6 0 16,1 4 0-16,-2 0 0 0,2-4 0 16,4 0 0-16,1-5 0 0,-1-1 0 15,0-1 0-15,-3-4 0 16,-1-6 0-16,-2-2 0 0,-4-5 0 16,0-3-161-16,0 0-971 0,-4-4-509 0</inkml:trace>
  <inkml:trace contextRef="#ctx0" brushRef="#br3" timeOffset="155673.18">7888 12778 4229 0,'0'0'1625'0,"0"0"-860"15,0 0-129-15,0 0 264 0,35-7-863 16,-14-5-37-16,2-6 0 0,-3 0 0 16,-3 1 0-16,-7 0 0 0,-2-1 0 15,-5 3 0-15,-3-3 0 16,0 1 0-16,-5 1 0 0,-7-3 0 16,-5 4 0-16,-3 2 0 0,-7 5 0 15,-4 8 0-15,-6 17 0 0,0 14 0 16,-5 14 0-16,1 9 0 0,6 3 0 15,8 0 0-15,14-6 0 0,13-6 0 16,13-7 0-16,18-8 0 0,16-13 0 16,17-9 0-16,19-8 0 15,6-13 0-15,10-6 0 0,-24 1-1093 16,-1-4-3297-16</inkml:trace>
  <inkml:trace contextRef="#ctx0" brushRef="#br3" timeOffset="156031.03">9075 12189 5486 0,'0'0'968'0,"0"0"-307"0,0 0 291 0,0 0-827 15,0 0-125-15,-31 34 0 0,14-3 0 16,1 5 0-16,5 0 0 0,1-4 0 16,0 0 0-16,3-1 0 0,-1-4 0 15,6-2 0-15,2-5 0 16,6-6-701-16,0-7-684 0,-1-6-2528 0</inkml:trace>
  <inkml:trace contextRef="#ctx0" brushRef="#br3" timeOffset="156215.28">9273 12229 6246 0,'0'0'857'0,"0"0"183"15,-52 55-991-15,36-28-49 0,-5 4 0 16,1 1 0-16,3 0 0 16,7-3 0-16,6 0 0 0,4-7 0 15,4-3 0-15,6-6-149 0,0-6-1492 0</inkml:trace>
  <inkml:trace contextRef="#ctx0" brushRef="#br3" timeOffset="156693.9">9616 12305 4682 0,'0'0'844'0,"-22"-57"485"0,3 30-557 16,2 3-252-16,1 4-475 0,-5 3-45 15,0 5 0-15,1 6 0 16,-3 4 0-16,2 3 0 0,5 10 0 0,-3 6 0 16,3 5 0-16,5 7 0 15,-5 0 0-15,10 6 0 0,-5 0 0 16,3 1 0-16,6 2 0 0,-2-3 0 15,4 2 0-15,10 3 0 0,1 1 0 16,5-1 0-16,5-1 0 0,4-1 0 16,-3-1 0-16,-1-3 0 0,0-1 0 15,-5 0 0-15,-6-2 0 16,-5 0 0-16,-5 0 0 0,-5-2 0 16,-5-6-665-16,0-7-628 0,-1-6-251 0</inkml:trace>
  <inkml:trace contextRef="#ctx0" brushRef="#br3" timeOffset="156866.29">9290 12768 6695 0,'0'0'1404'0,"0"0"-1311"0,0 0-93 0,0 0 0 16,0 0 0-16,0 0 0 16,43-19 0-16,-6 14 0 0,3 0 0 15,3 0 0-15,4 0 0 0,1 4 0 16,-7 1 0-16,-3 5-409 0,-7 6-1156 15,-15-2 249-15,-1 3-1 0</inkml:trace>
  <inkml:trace contextRef="#ctx0" brushRef="#br3" timeOffset="157067.85">9709 13005 2825 0,'0'0'912'15,"0"0"665"-15,0 0-517 16,0 0 21-16,0 0-344 0,-20-41-737 15,9 9 0-15,-3-6 0 0,8-3 0 0,1-2 0 16,5 4 0-16,11 5 0 16,3 5 0-16,7 8 0 0,0 5 0 15,-5 7 0-15,1 5 0 16,-3 3 0-16,-1 1 0 0,-3 5 0 16,0-2-405-16,-10 1-1156 0</inkml:trace>
  <inkml:trace contextRef="#ctx0" brushRef="#br3" timeOffset="157349.81">9846 12846 5010 0,'0'0'900'0,"0"0"361"15,37 9-533-15,-16-15-435 16,-5-6-293-16,5-2 0 0,-1-6 0 16,-7 0 0-16,-3-1 0 0,-2-1 0 15,-8 1 0-15,-8-4 0 0,-2 0 0 16,-3 0 0-16,3 3 0 0,-4 6 0 15,7 8 0-15,1 5 0 16,-4 8 0-16,-5 14 0 0,-5 7 0 16,-1 10 0-16,0 4 0 15,9-1 0-15,2 3 0 0,6-2 0 16,8-3 0-16,6-4 0 0,11-6 0 16,1-7 0-16,9-5 0 0,7-7 0 15,3-6 0-15,0-3 0 0,7-7 0 16,-5-3 0-16,-6-2 0 0,-5 4-1465 15,-12-3-1009-15</inkml:trace>
  <inkml:trace contextRef="#ctx0" brushRef="#br3" timeOffset="157719.79">10185 12898 5730 0,'0'0'1005'0,"0"0"-465"0,45-12 377 16,-18-3-917-16,0-3 0 0,4-4 0 15,-6 0 0-15,-3-2 0 0,3 0 0 16,-12 0 0-16,-3 2 0 0,-6 3 0 15,-4-1 0-15,-4 0 0 0,-2 0 0 16,-9 3 0-16,3 4 0 0,-9 7 0 16,1 6 0-16,-11 11 0 0,-2 11 0 15,-5 10 0-15,-1 6 0 16,10 4 0-16,4-3 0 0,15-2 0 16,10-5 0-16,14-6 0 0,17-8 0 15,13-10 0-15,14-8 0 0,10-11 0 16,0-8-29-16,-14 2-1720 15,-2-5-1532-15</inkml:trace>
  <inkml:trace contextRef="#ctx0" brushRef="#br3" timeOffset="158156.14">10714 12071 6723 0,'0'0'420'0,"0"0"629"0,0 0-1049 0,0 0 0 0,0 0 0 16,0 0 0-16,14 34 0 0,3-10 0 15,4 4 0-15,-1-2 0 0,3-4 0 16,2 2 0-16,-5-3 0 0,3 0 0 16,-8-2 0-16,-9-6-229 0,-2-5-3196 0</inkml:trace>
  <inkml:trace contextRef="#ctx0" brushRef="#br3" timeOffset="158315.32">10912 12013 7279 0,'0'0'913'0,"0"0"-913"16,0 0 0-16,0 0 0 0,17 37 0 15,-7-17 0-15,1 3 0 0,-1-2 0 16,0 2 0-16,7-1 0 16,-1 2 0-16,1-3 0 0,8 3 0 15,-5-6 0-15,-7-6-589 0,-3-2-4557 0</inkml:trace>
  <inkml:trace contextRef="#ctx0" brushRef="#br3" timeOffset="159372.85">11996 12005 5714 0,'0'0'1097'0,"0"0"163"0,0 0-1139 16,0 0-121-16,-27 77 0 0,16-20 0 15,1 8 0-15,4 2 0 16,2-6 0-16,4 5 0 0,4 1 0 16,-2 4 0-16,2 0 0 0,-4-3 0 15,6-6 0-15,-6-6 0 0,4-12 0 16,2-9 0-16,-1-13 0 0,5-10-89 15,0-12-1151-15,3-2-217 0,-3-11-1941 0</inkml:trace>
  <inkml:trace contextRef="#ctx0" brushRef="#br3" timeOffset="159657.81">12184 12619 6286 0,'0'0'1237'0,"-15"-45"-568"15,5 24-669-15,-7 3 0 0,3 4 0 16,1 3 0-16,3 6 0 15,6 4 0-15,0 2 0 0,2 10 0 16,-9 14 0-16,5 13 0 0,-8 8 0 16,8 2 0-16,-3-6 0 0,9-10 0 15,0-6 0-15,11-8 0 16,3-8 0-16,1-9 0 0,3-7 0 16,3-12 0-16,-1-8 0 0,1-5 0 15,-4-1 0-15,-3 1 0 0,-4 5 0 16,-3 6 0-16,-1 5 0 0,-6 7 0 15,4 5 0-15,-4 3 0 0,0 7 0 16,0 11 0-16,4 10 0 0,2 9 0 16,-2 3 0-16,-1 1 0 0,5-11 0 15,2-1 0-15,3-9 0 16,1-6-413-16,3-7-948 0,-1-7-491 0</inkml:trace>
  <inkml:trace contextRef="#ctx0" brushRef="#br3" timeOffset="159869.94">12436 12043 6827 0,'0'0'884'15,"0"0"-403"-15,0 0-481 16,0 0 0-16,0 0 0 0,-27 39 0 16,17 8 0-16,-5 10 0 0,9 4 0 15,-2-3 0-15,6 8 0 0,-3 2 0 16,5 1 0-16,-4-2 0 0,4-5 0 15,9-5 0-15,1-6 0 0,0-13 0 16,-4-12-1285-16,1-12-1220 0</inkml:trace>
  <inkml:trace contextRef="#ctx0" brushRef="#br3" timeOffset="160025.38">12264 12598 7019 0,'0'0'680'0,"52"-30"-187"16,-11 10-493-16,3 1 0 15,3-1 0-15,5-1 0 0,0 2 0 0,1 1 0 16,-5 4 0-16,-3 4 0 16,-14 5 0-16,-8 4-1710 0,-8 1-443 15,-13 5-1164-15</inkml:trace>
  <inkml:trace contextRef="#ctx0" brushRef="#br3" timeOffset="160265.37">12663 12669 5642 0,'0'0'696'0,"0"0"-15"15,0 0 223-15,35-4-635 0,-14-5-269 16,-2-6 0-16,5-3 0 0,1-4 0 16,-2-3 0-16,2-1 0 0,-13 4 0 15,-2-1 0-15,-5 3 0 16,-5-2 0-16,-7-1 0 0,-7 2 0 16,-3 3 0-16,-3 9 0 0,-1 7 0 15,-4 12 0-15,3 15 0 0,-9 11 0 16,4 11 0-16,2 4 0 15,8 1 0-15,7-2 0 0,14-3 0 16,9-8 0-16,11-9 0 0,9-11 0 16,13-11 0-16,8-10 0 0,8-14 0 15,-9 2-589-15,-5-9-4301 0</inkml:trace>
  <inkml:trace contextRef="#ctx0" brushRef="#br3" timeOffset="160989.89">13932 12392 3365 0,'0'0'1077'0,"0"0"559"0,-4-37-623 0,-6 28-189 0,0 0-547 0,-7 2-277 16,-4 2 0-16,1 5 0 0,-5 3 0 16,2 4 0-16,-2-1 0 0,9 1 0 15,-1 0 0-15,3 2 0 16,3 0 0-16,1-1 0 0,4-1 0 16,2-2 0-16,2-1 0 0,-2 1 0 15,4 4 0-15,0 2 0 0,4 6 0 16,6 2 0-16,7-1 0 0,3-1 0 15,7-1 0-15,8-2 0 0,3-2 0 16,-1 1 0-16,-4 0 0 0,-2 1-285 16,-15 4-183-16,-5 0 328 0,-7 1 140 15,-4-1 12-15,-6-2 172 16,-9 1 352-16,-1-2-375 0,-9-2-161 16,4-1 0-16,-6-5 0 0,0-2 0 15,3-5 0-15,1 0 0 0,8-6 0 16,3-5 0-16,2-2-197 15,10-3-563-15,2-1-885 0,8 4 28 16,0-1-107-16</inkml:trace>
  <inkml:trace contextRef="#ctx0" brushRef="#br3" timeOffset="161252.1">14050 12427 6478 0,'0'0'501'0,"0"0"-269"0,0 0-80 15,-20 46-72-15,9-11 112 0,1 3 228 16,8 0-283-16,2-3-137 0,2-2 0 16,12-2 0-16,3-5 0 0,4-6 0 15,3-6 0-15,3-9 0 16,6-6 0-16,-2-10 0 0,0-8 0 16,0-7 0-16,-4-3 0 0,-10-4 0 15,-7-5 0-15,-2 1 0 0,-8-2 0 16,0 0 0-16,0 3 0 15,-8 3 0-15,-2 3 0 0,-1 4 0 16,-7 4 0-16,3-2 0 0,1 6-809 16,8-1-1076-16</inkml:trace>
  <inkml:trace contextRef="#ctx0" brushRef="#br3" timeOffset="161577.18">14397 12000 6490 0,'0'0'469'0,"-12"61"-269"0,2-19 468 16,-1 5-472-16,-3 6-27 0,4 4-169 15,-1 1 0-15,3 2 0 0,4-1 0 16,4-1 0-16,10-5 0 16,3-4 0-16,7-7 0 0,5-7 0 15,6-12 0-15,8-11 0 0,3-12 0 16,5-13 0-16,-1-12 0 15,-9-8 0-15,-10-5 0 0,-11 1 0 16,-12 0 0-16,-4 3 0 0,-14 7 0 16,-9 8 0-16,-8 12 0 0,-10 7 0 15,0 14 0-15,-7 9 0 16,5 2 0-16,7 0 0 0,14-5 0 16,7-7 0-16,9-7 0 0,12-6-1245 15,5 0-908-15,15-10-224 0</inkml:trace>
  <inkml:trace contextRef="#ctx0" brushRef="#br3" timeOffset="162186.18">14807 12345 5906 0,'0'0'1025'0,"0"0"-89"0,0 0-611 0,0 0-325 0,0 0 0 16,0 0 0-16,18 51 0 0,-18-7 0 15,0 4 0-15,-4-5 0 0,0-1 0 16,2-4 0-16,2-6 0 0,0-6 0 16,0-8 0-16,2-6 0 0,-2-8 0 15,0-4 0-15,4-2 0 16,9-15 0-16,-3-13 0 0,9-10 0 16,-3-5 0-16,-1 3 0 0,-7 5 0 15,2 1 0-15,1 9 0 0,-3 8 0 16,-6 9 0-16,2 6 0 15,-4 4 0-15,6 6 0 0,-2 9 0 16,0 10 0-16,-1 7 0 0,-3 1 0 16,4-3 0-16,-2-7 0 15,-2-3 0-15,4-4 0 0,2-5 0 16,-2-4 0-16,2-5 0 0,-1-2 0 0,5-7 0 16,4-12 0-16,3-7 0 15,-1-6 0-15,1 3 0 0,-3 4 0 16,-1 2 0-16,-5 9 0 0,-6 4 0 15,2 6 0-15,-4 3 0 0,0 2 0 16,0 12 0-16,-4 13 0 0,4 6 0 16,-6 8 0-16,6-2 0 0,0-5 0 15,0-3 0-15,6-5 0 16,5-6 0-16,7-4 0 0,-1-8-933 16,-1-3-1668-16,-1-4-1205 0</inkml:trace>
  <inkml:trace contextRef="#ctx0" brushRef="#br3" timeOffset="162315.6">15288 12498 6687 0,'0'0'808'0,"0"0"-328"0,0 0-263 0,0 0-217 0,-37 59 0 0,27-22 0 0,2 1 0 16,8-9 0-16,0-7 0 16,10-5 0-16,9-10 0 0,-1-7 0 15,3-11-9-15,-7-3-1443 0,-3-7-5075 0</inkml:trace>
  <inkml:trace contextRef="#ctx0" brushRef="#br3" timeOffset="162462.89">15448 12037 7503 0,'0'0'689'0,"0"0"-689"16,0 0 0-16,0 0 0 16,0 0 0-16,0 0 0 0,0 0 0 15,4 39-265-15,2-19-1456 0,4-2-404 0</inkml:trace>
  <inkml:trace contextRef="#ctx0" brushRef="#br3" timeOffset="162792.15">15648 12400 3629 0,'0'0'2645'0,"0"0"-1376"16,0 0-689-16,-27-32-511 0,15 22-69 15,-5 4 0-15,-1 2 0 0,-3 1 0 16,0 2 0-16,-1 1 0 0,5 5 0 15,3 0 0-15,3 3 0 0,9-1 0 16,0 4 0-16,2-1 0 0,10 1 0 16,1 2 0-16,7-2 0 0,5 1 0 15,-2-2 0-15,6 2 0 16,0 0 0-16,-3-4 0 0,-1 2 0 16,-2-2 0-16,-7 0 0 0,-8 2 0 15,-1-2 0-15,-5 3 0 0,-5-2 0 16,-7 3 0-16,-9 1 0 15,-6-1 0-15,-1-1 0 0,-6-2 0 16,8-2 0-16,-1-2 0 0,6-3 0 16,2 0 0-16,13-2 0 15,6-2-257-15,17-6-575 0,12-5-677 16,-2 1 421-16,6-2-129 0</inkml:trace>
  <inkml:trace contextRef="#ctx0" brushRef="#br3" timeOffset="163134.01">16031 12275 5754 0,'0'0'1301'0,"-34"-21"-164"16,14 13-1137-16,-7 2 0 0,2 4 0 15,0 1 0-15,3 1 0 0,1 1 0 16,6 2 0-16,3 3 0 16,2-1 0-16,3 3 0 0,3 3 0 15,0 1 0-15,4 3 0 0,0 1 0 16,8 0 0-16,3 1 0 15,1-2 0-15,5-1 0 0,1-1 0 16,-1-2 0-16,6-3 0 0,-3 0 0 16,-1 0 0-16,2-2 0 0,-3 1 0 15,-3 0 0-15,1 1 0 16,-5-1 0-16,-3-1 0 0,-6 1 0 16,-4 4 0-16,-9 4 0 0,-7 3 0 15,-9 1 0-15,-10-4 0 0,4 0 0 16,-7-5 0-16,3 0 0 0,6-8 0 15,4-1 0-15,11-1 0 0,5-4 0 16,16-7-269-16,7-2-907 0,7-1-1618 16,7-3-427-16</inkml:trace>
  <inkml:trace contextRef="#ctx0" brushRef="#br3" timeOffset="163289.01">16198 12271 7203 0,'0'0'989'16,"0"0"-989"-16,0 0 0 15,-52 22 0-15,30 8 0 0,1 5 0 16,6 2 0-16,15-5 0 0,9-2 0 16,9-5 0-16,3-5 0 0,6-4 0 15,-2-5 0-15,-5-9-1381 16,-3-2-624-16,-9-6-1741 0</inkml:trace>
  <inkml:trace contextRef="#ctx0" brushRef="#br3" timeOffset="163428.13">16372 12044 7755 0,'0'0'437'0,"0"0"-437"16,0 0 0-16,0 0 0 0,-38 1 0 15,28 18 0-15,4 6 0 0,6 0-1025 16,6 0-88-16,4-6-247 16,3 1-1378-16</inkml:trace>
  <inkml:trace contextRef="#ctx0" brushRef="#br3" timeOffset="163696.41">16498 12348 6851 0,'0'0'580'16,"0"0"181"-16,-48-48-761 0,34 36 0 15,3 4 0-15,5 7 0 16,2 1 0-16,2 5 0 0,-4 11 0 0,-3 15 0 16,3 5 0-16,2 2 0 15,4-4 0-15,0-8 0 0,4-2 0 16,7-8 0-16,-5-4 0 0,4-7 0 15,0-5 0-15,1-8 0 0,3-9 0 16,-1-4 0-16,1-5 0 0,-1-4 0 16,-3-3 0-16,0-3 0 0,-2 1 0 15,1 3 0-15,-1 6 0 0,-4 9 0 16,-2 8 0-16,2 6-569 16,-2 6-816-16,7 8 153 0,-7 1 203 15,8 8-796-15</inkml:trace>
  <inkml:trace contextRef="#ctx0" brushRef="#br3" timeOffset="163918.99">16587 12401 3765 0,'0'0'1309'16,"0"0"-381"-16,0 0 501 0,0 0-668 16,0 0-761-16,0 0 0 15,0 0 0-15,0 0 0 0,0 0 0 16,-17-9 0-16,17-1 0 0,2-4 0 16,6-4 0-16,5-2 0 0,7-3 0 15,5 3 0-15,4 2 0 0,-8 3 0 16,0 7 0-16,-5 3 0 0,-6 4 0 15,-5 1 0-15,-1 0 0 0,-2 8 0 16,-2 9 0-16,0 12 0 0,-2 7 0 16,2 2 0-16,0-4 0 0,10-3 0 15,2-4 0-15,13-2 0 16,-4-6-1269-16,0-7-1549 0</inkml:trace>
  <inkml:trace contextRef="#ctx0" brushRef="#br3" timeOffset="164444.07">17639 12579 6406 0,'0'0'501'0,"0"66"399"0,0-17-515 0,0 1-385 0,-2 2 0 0,-2-1 0 16,4-4 0-16,-7-3 0 0,3-8 0 16,0-7 0-16,2-10 0 15,-2-7 0-15,4-6 0 0,0-5 0 16,0-2 0-16,0-14-605 0,8-14-175 16,0-12-965-16,1 4 412 0,-3-3 141 15</inkml:trace>
  <inkml:trace contextRef="#ctx0" brushRef="#br3" timeOffset="164692.35">17647 12568 980 0,'-8'-56'2597'0,"-1"7"-736"0,5-2-781 16,4 15-295-16,7 4 104 0,3 4-889 16,0-1 0-16,7 3 0 0,-1 5 0 15,3 2 0-15,2 2 0 16,5 3 0-16,1 1 0 0,11 1 0 16,-1 5 0-16,-2 7 0 0,-6 3 0 15,-11 11 0-15,-11 5 0 0,-9 6 0 16,-7 3 0-16,-7 2 0 0,-9 0 0 15,2 4 0-15,-8-2 0 0,-4-3 0 16,-2 1 0-16,0-5 0 0,6-5 0 16,4-6 0-16,10-7 0 0,3-3 0 15,8-4 0-15,3 0 0 16,3-7-285-16,3-5-803 0,3 0-21 16,-2 1-1248-16,2 2-548 0</inkml:trace>
  <inkml:trace contextRef="#ctx0" brushRef="#br3" timeOffset="165036.5">17941 12496 3585 0,'0'0'1701'16,"43"-18"-477"-16,-27 5 345 0,-5-1-1456 15,-5-5-113-15,4-5 0 16,-6-1 0-16,3-1 0 0,-3-1 0 16,-2 0 0-16,0-1 0 0,-2 6 0 15,0 3 0-15,-2 7 0 0,-4 6 0 16,4 6 0-16,-3 5 0 0,-5 9 0 15,0 16 0-15,-3 5 0 0,-1 7 0 16,4-4 0-16,3-4-197 0,7-3-291 16,2-3 152-16,9-3 132 0,5-2 160 15,3-8 40-15,4-3 4 16,1-5 220-16,3-2 24 0,-4-5 104 16,-4-1 113-16,-7-3-461 0,-8-1 0 15,2-1 0-15,-1-5 0 0,1-6 0 16,0-2 0-16,-6 0 0 15,0-1 0-15,0-3 0 0,0 2 0 16,0-4 0-16,0 1 0 0,4 0 0 16,4 1 0-16,3-1 0 0,1 1 0 15,3-4 0-15,5-3 0 0,-3 6 0 16,-1-6-853-16</inkml:trace>
  <inkml:trace contextRef="#ctx0" brushRef="#br3" timeOffset="165627.85">19220 12126 6615 0,'0'0'1044'0,"0"0"-544"0,-47-5-467 16,34 5-33-16,-1 1 0 0,1 3 0 15,-1-4 0-15,-3 2 0 0,1 0 0 16,1 0 0-16,1 0 0 16,3 1 0-16,5-1 0 0,6 1 0 15,0 2 0-15,4 5 0 0,13 5 0 16,8 4 0-16,10 4 0 15,6-1 0-15,-4-1 0 0,-6 2 0 16,-2 1 0-16,-12 1 0 0,-7-3 0 16,-8 2 0-16,-2-3 0 0,-2-2 0 15,-8 0 0-15,-7-2 0 0,-5-1 0 16,-7 0 0-16,-2-5 0 16,-4-2 0-16,1-4 0 0,3-5 0 15,11-4 0-15,3-7 0 0,13-4 0 16,4-3-361-16,8-2-251 0,9 1-373 15,4 1 177-15,5 5-128 0,-5 5-861 16,-4 2-60-16</inkml:trace>
  <inkml:trace contextRef="#ctx0" brushRef="#br3" timeOffset="166292.92">19315 12364 2401 0,'0'0'988'0,"46"-8"117"16,-30 2 583-16,1-2-791 0,-3-3-109 15,3-2-463-15,-3-2-325 0,-1-3 0 16,1-6 0-16,-4 2 0 15,3-2 0-15,-9 0 0 0,0 3 0 16,-4 1 0-16,-4 2 0 0,-6 1 0 16,-3 8 0-16,-1 5 0 0,-7 7 0 15,-2 12 0-15,3 11 0 16,-7 7 0-16,2 9 0 0,4-1 0 16,7 3 0-16,6-2 0 0,8-4 0 15,8-6 0-15,6-7 0 0,7-7 0 16,10-7 0-16,0-5 0 0,6-8 0 15,0-9 0-15,-1-6 0 0,-5-3 0 16,-7 0 0-16,-5-1 0 0,-7 0 0 16,-1 0 0-16,-5 5 0 0,-2 4 0 15,-4 5 0-15,0 3 0 0,0 4 0 16,0 5 0-16,0 8 0 0,0 7 0 16,0 5 0-16,-2 1 0 15,-2-2 0-15,0-8 0 0,4-5 0 16,0-4 0-16,0-2 0 15,0-4 0-15,0-1 0 0,4-3 0 16,0-8 0-16,4-8 0 0,3-5 0 16,1-2 0-16,0-1 0 0,-1 3 0 15,-1 0 0-15,2 3 0 0,-1 5 0 16,-3 6 0-16,-4 4 0 0,-2 5 0 16,-2 1 0-16,4 6 0 0,1 3 0 15,-3 9 0-15,2 2 0 16,-2 3 0-16,-2 1 0 0,0-2 0 15,-6-2 0-15,6-2 0 0,-2-6 0 16,-1-4 0-16,3-3 0 0,0-4 0 16,0 1 0-16,0-2 0 0,5-2 0 15,1-10 0-15,12-10 0 16,5-6 0-16,-2-2 0 0,2 0 0 0,-5 5 0 16,-1 1 0-16,-5 5 0 15,-4 9 0-15,-1 1 0 0,-7 7 0 16,0 2 0-16,0 1 0 0,0 9 0 15,-5 8 0-15,3 4 0 0,-2 5 0 16,0-2 0-16,4-5 0 16,2-1 0-16,8-6 0 0,3-1 0 15,8-6 0-15,1 0-581 16,-3-4-760-16,-3-2-247 0</inkml:trace>
  <inkml:trace contextRef="#ctx0" brushRef="#br3" timeOffset="166556.63">20082 12355 5902 0,'0'0'1097'0,"0"0"-629"0,0 0 84 16,39-18-379-16,-16 5-173 0,-2-4 0 16,4 1 0-16,-7 0 0 0,-3 1 0 15,1-4 0-15,-5 1 0 0,-1-1 0 16,-10-1 0-16,0 0 0 0,-13 2 0 16,-1 5 0-16,-7 7 0 15,-6 8 0-15,-4 14 0 0,-6 9 0 16,-4 8 0-16,4 7 0 0,2 3 0 15,10-1 0-15,6-2 0 0,19-5 0 16,10-5 0-16,15-6 0 16,15-9 0-16,11-9 0 0,11-7 0 15,2-10 0-15,5-5 0 16,-7-6 0-16,-9 1 0 0,-5-4-957 0,-17 7-164 16,-4-2-379-16</inkml:trace>
  <inkml:trace contextRef="#ctx0" brushRef="#br3" timeOffset="166854.5">20580 12155 5146 0,'0'0'1240'0,"0"0"-359"0,0 0 44 16,0 0-925-16,-31-35 0 0,15 31 0 15,-7 3 0-15,-2 2 0 0,0 9 0 16,1-1 0-16,1 3 0 0,4 1 0 16,5-1 0-16,5 1 0 15,5-1 0-15,6 1 0 0,9 3 0 16,9-2 0-16,5 0 0 15,8-1 0-15,-2-1 0 0,2-1 0 0,-4-2 0 16,-2 1 0-16,-4-1 0 16,-4-1 0-16,-7 2 0 0,-2-3 0 15,-6-1 0-15,-4 2 0 16,-4 3 0-16,-10 3 0 0,-9 1 0 0,-4 1 0 16,-4-3 0-16,2-4 0 15,4-4 0-15,7-2 0 0,7-3 0 16,9-9 0-16,4-10-213 0,5 0-2556 15,5-12-837-15</inkml:trace>
  <inkml:trace contextRef="#ctx0" brushRef="#br3" timeOffset="167047.84">20861 11589 8039 0,'0'0'153'15,"0"0"-153"-15,0 0 0 0,0 0 0 16,-24 40 0-16,9 4 0 0,-1 13 0 15,1 7 0-15,7 1 0 0,4 5 0 16,4 5 0-16,0 1 0 16,2-2 0-16,0-1 0 0,0-8 0 15,-2-7 0-15,4-8 0 16,-4-9 0-16,-4-9 0 0,0-13 0 0,-5-10-737 16,1-8-768-16,-2-9-2208 0</inkml:trace>
  <inkml:trace contextRef="#ctx0" brushRef="#br3" timeOffset="167172.76">20657 12205 6150 0,'0'-39'749'0,"10"12"511"16,9-3-1227-16,5 12-33 0,3 0 0 16,4 1 0-16,2 3 0 0,-4 2 0 15,-2 1 0-15,-4 5 0 0,-2 4 0 16,-5 2 0-16,-3 2 0 0,-5 7-1245 16,-4-1-544-16,-2 2-448 0</inkml:trace>
  <inkml:trace contextRef="#ctx0" brushRef="#br3" timeOffset="167595.45">21027 12274 5058 0,'0'0'784'0,"0"0"809"0,0 0-836 15,0 0-757-15,39-26 0 0,-27 7 0 16,-1-1 0-16,-1 1 0 0,-4 4 0 16,3-1 0-16,-7 4 0 0,4 4 0 15,-4 4 0-15,0 2 0 16,-2 1 0-16,0 1 0 0,-2 3 0 15,-8 8 0-15,-9 9 0 0,-2 8 0 16,-6 3 0-16,5 0 0 0,3 0 0 16,3-1 0-16,5-3 0 0,11-4 0 15,4-3 0-15,11-5 0 16,3-2 0-16,9-4 0 0,0-6 0 0,-2-3 0 16,6-6 0-16,-4-3 0 15,-6-3 0-15,-1 1 0 0,-5 2 0 16,-7 4 0-16,-4 0 0 15,-4 3 0-15,6-2 0 0,-4 2 0 0,0-2 0 16,-2 3 0-16,0-2 0 16,0 0 0-16,5 0 0 0,-3-2 0 15,0-2 0-15,0-6 0 0,-2-13 0 16,0-9 0-16,0-4 0 0,0-1 0 16,6 3 0-16,2 5 0 0,3 5 0 15,1 5 0-15,-2 7 0 16,1 4 0-16,3 5 0 0,5 5 0 15,3 1 0-15,-3 5 0 0,2 1-3154 0</inkml:trace>
  <inkml:trace contextRef="#ctx0" brushRef="#br3" timeOffset="167756.48">21552 12351 8163 0,'0'0'29'0,"0"0"-29"0,0 0 0 0,0 0 0 0,-23 39 0 16,46-34 0-16,-3-1-253 16,14-9-3224-16</inkml:trace>
  <inkml:trace contextRef="#ctx0" brushRef="#br3" timeOffset="170258.18">22482 12268 1044 0,'0'0'8'0,"0"0"-8"0</inkml:trace>
  <inkml:trace contextRef="#ctx0" brushRef="#br3" timeOffset="170600.06">22482 12268 1928 0,'0'37'2305'16,"0"-20"-1452"-16,-2-2-205 0,0-7 209 15,0-2-469-15,2-2-28 0,0-3 344 16,0-1-555-16,0 0-149 0,0 0 0 16,2-8 0-16,8-11 0 0,5-17 0 15,7-10 0-15,3-7 0 0,2-4 0 16,-2-1 0-16,0-5 0 0,-5-4 0 16,-1 1 0-16,-2-1 0 15,-5 3 0-15,0 1 0 0,1 6 0 16,-3 8 0-16,2 12 0 0,-5 14 0 15,-3 13 0-15,-2 7 0 0,-2 5 0 16,-4 12 0-16,-5 18 0 16,-5 11 0-16,0 11 0 0,-3 8 0 15,7-3 0-15,10 8 0 0,0 2 0 16,12 5 0-16,7 1 0 0,1-3 0 16,5-2 0-16,2-9 0 0,-4-7 0 15,8-9 0-15,-6-10 0 16,-3-8 0-16,-3-12-569 0,-11-7-1740 15,-4-8-456-15</inkml:trace>
  <inkml:trace contextRef="#ctx0" brushRef="#br3" timeOffset="170752.11">22596 12273 6258 0,'0'0'977'0,"0"0"-365"16,0 0-267-16,39-30-345 0,-12 10 0 15,4 0 0-15,-2 2 0 0,-6 8 0 16,3 1 0-16,-1 6 0 16,0 0 0-16,-4 3-1573 0,-7-2-1345 0</inkml:trace>
  <inkml:trace contextRef="#ctx0" brushRef="#br3" timeOffset="171173.13">23356 11756 3105 0,'0'0'1781'16,"-20"-59"-645"-16,1 28-547 0,1 4-137 15,-3 2-24-15,-8 1-136 0,4-1-92 16,-2 5 9-16,0 1-209 16,3 6 0-16,1 3 0 0,4 6 0 15,1 4 0-15,1 5 0 0,3 10 0 16,-1 5 0-16,3 6 0 0,1 4 0 16,7 3 0-16,2 3 0 15,2 4 0-15,13 4 0 0,7 2 0 16,9 3 0-16,8 1 0 0,5 3 0 15,-3-1 0-15,0 1 0 0,-12-1 0 16,-8-1 0-16,-9-2 0 0,-10-4 0 16,0-6 0-16,-6-6 0 0,-4-8 0 15,-5-7-585-15,-3-10-439 0,3-6-1782 16</inkml:trace>
  <inkml:trace contextRef="#ctx0" brushRef="#br3" timeOffset="171283.99">23001 12246 6082 0,'0'0'48'0,"0"0"585"15,0 0 551-15,0 0-992 0,4-36-139 16,29 22-53-16,8-5 0 16,7-7 0-16,6-4 0 0,-5-2 0 15,5-7 0-15,-15 8-1910 0,-1-2-1087 0</inkml:trace>
  <inkml:trace contextRef="#ctx0" brushRef="#br3" timeOffset="171452.11">23478 11672 6879 0,'0'0'644'0,"-27"45"-320"0,19-13 21 16,4 3-345-16,-2 6 0 0,6 3 0 15,0 2 0-15,-2 4 0 0,0 0 0 16,0-1 0-16,0 0 0 0,-5-4 0 16,-1 0 0-16,2-6 0 15,-2-4 0-15,1-9 0 0,3-9-429 16,0-7-1920-16,-2-10 76 0</inkml:trace>
  <inkml:trace contextRef="#ctx0" brushRef="#br3" timeOffset="171606.35">23307 12119 7503 0,'0'0'689'16,"0"0"-689"-16,0 0 0 0,0 0 0 16,33-36 0-16,2 18 0 0,10 1 0 15,1 1 0-15,-1 2 0 16,-3 4 0-16,-5 2 0 0,-10 5 0 15,-9 2-253-15,-7 1-1552 0</inkml:trace>
  <inkml:trace contextRef="#ctx0" brushRef="#br3" timeOffset="172007.96">23635 12298 6571 0,'0'0'872'0,"0"0"-123"16,44-23-749-16,-28 4 0 0,1-2 0 15,-3-5 0-15,-5 0 0 0,-5-3 0 16,-4 1 0-16,-4 1 0 16,-5 2 0-16,-1 6 0 0,4 7 0 15,0 5 0-15,-3 7 0 0,5 2 0 16,-8 14 0-16,-5 15 0 0,-3 9 0 16,3 7 0-16,5 2 0 0,6-8-417 15,6-2-87-15,8-7 32 16,10-7 324-16,9-6 140 0,6-7 8 15,5-4 88-15,1-4 16 0,0-2 104 16,-2-2-80-16,-4-2 4 0,-4-3 140 16,-8-1-188-16,-7 3-36 0,-9-2-4 15,-1 2 24-15,-2 0 224 16,-2-3-211-16,0-2-81 0,-6-9 0 0,4-6 0 16,-7-8 0-16,9-6 0 15,0-1 0-15,0 2 0 0,6-2 0 16,5 3 0-16,1 0 0 0,3 3 0 15,1 3 0-15,-1 4 0 0,1 1 0 16,1 5 0-16,-5 4 0 16,3 1-1585-16</inkml:trace>
  <inkml:trace contextRef="#ctx0" brushRef="#br3" timeOffset="172421.49">24820 11757 6563 0,'0'0'696'0,"0"0"237"0,0 0-933 0,0 0 0 0,0 0 0 15,-27 44 0-15,17 11 0 0,4 11 0 16,1 4 0-16,5-6 0 0,9 0 0 16,-3-1 0-16,0-6 0 0,0-6 0 15,-4-6 0-15,0-5 0 0,-2-7 0 16,0-3 0-16,-4-7 0 0,-2-8-845 16,2-7-960-16,-6-7-928 0</inkml:trace>
  <inkml:trace contextRef="#ctx0" brushRef="#br3" timeOffset="172550.06">24626 12254 5590 0,'0'0'1033'0,"0"0"-645"15,55-33 196-15,-15 15-44 0,3-5-483 16,1-4-57-16,-1-6-113 0,-10 7-1207 16,-2-6-969-16</inkml:trace>
  <inkml:trace contextRef="#ctx0" brushRef="#br3" timeOffset="172863.04">25122 11748 7211 0,'0'0'884'0,"-25"54"-787"0,10-6-97 15,3 6 0-15,0 7 0 0,-1 3 0 16,1-1 0-16,4-2 0 0,-1-4 0 16,5-2 0-16,2-8 0 15,2-8 0-15,0-7 0 0,0-8 0 16,2-9 0-16,2-7 0 0,2-6 0 15,7-8 0-15,6-10 0 0,3-7 0 16,5-9 0-16,0 0 0 16,-2-4 0-16,-2 6 0 0,-5 9 0 15,-8 10 0-15,-7 9 0 0,-3 7 0 16,0 10 0-16,0 14 0 0,0 3 0 16,0 3 0-16,6-4 0 15,0-6 0-15,8-1 0 0,5-6 0 16,4-4 0-16,10-7 0 0,4-7-577 15,-8-4-992-15,2-4-608 0</inkml:trace>
  <inkml:trace contextRef="#ctx0" brushRef="#br3" timeOffset="173158.94">25597 12232 5246 0,'-10'-35'1937'16,"-5"3"-953"-16,-3-2-959 0,-7 10-25 16,-2 6 0-16,-4 11 0 15,-2 8 0-15,-6 14 0 0,-3 12 0 16,1 6 0-16,2 5 0 0,6-4 0 15,8 0 0-15,10-5 0 0,9-3 0 16,8-4 0-16,11-5 0 16,9-4 0-16,9-8 0 0,9-5 0 15,3-9 0-15,3-8 0 0,-3-2 0 16,-2-3 0-16,-3-1 0 0,-7 2 0 16,-11 2 0-16,-5 6 0 0,-9 6 0 15,-4 4 0-15,-2 3 0 16,-2 11 0-16,-2 10 0 0,-5 17 0 15,-1 6 0-15,2 1 0 0,4-8 0 16,6-10 0-16,10-6 0 0,9-5 0 16,2-8 0-16,3-8-705 0,-5-1-1740 15,-4-11-384-15</inkml:trace>
  <inkml:trace contextRef="#ctx0" brushRef="#br3" timeOffset="173358.81">25969 11631 6975 0,'0'0'848'16,"0"0"-479"-16,0 0-369 16,0 0 0-16,0 0 0 0,-27 34 0 15,11 14 0-15,-1 12 0 0,3 3 0 16,6 2 0-16,1 3 0 16,3 3 0-16,0 1 0 0,2-5 0 0,2-3 0 15,0-6 0-15,0-4 0 16,0-8 0-16,-4-4 0 0,2-13-2310 15,-6-11-187-15</inkml:trace>
  <inkml:trace contextRef="#ctx0" brushRef="#br3" timeOffset="173483.24">25661 12210 7043 0,'0'0'824'0,"15"-38"-499"0,10 22-325 16,6 1 0-16,6 1 0 15,8-1 0-15,3-1 0 0,-3 2 0 16,1-1 0-16,-5-1 0 0,-10 4-301 15,-4-4-4957-15</inkml:trace>
  <inkml:trace contextRef="#ctx0" brushRef="#br3" timeOffset="173885.67">26172 12396 5794 0,'0'0'877'0,"0"0"-437"0,0 0 416 0,23 49-631 16,-11-18-225-16,-2 3 0 0,-4-1 0 16,-6 0 0-16,0 0 0 15,-4-2 0-15,-6 0 0 0,-4 0 0 16,-3-4 0-16,0-3 0 0,-1-6 0 15,3-7 0-15,1-8 0 0,2-5 0 16,1-10 0-16,3-1-89 0,4-7-3665 0</inkml:trace>
  <inkml:trace contextRef="#ctx0" brushRef="#br3" timeOffset="174672.32">27075 11557 4357 0,'0'0'1845'0,"0"0"-1040"0,0 0 199 0,0 0-823 0,0 0-181 0,-41 60 0 16,30-8 0-16,5 8 0 15,4-1 0-15,4-2 0 0,4 1 0 16,1 0 0-16,-1 2 0 0,-4 1 0 15,0-4 0-15,-2 0 0 0,-4-6 0 16,0-5 0-16,-2-8 0 16,1-11 0-16,1-8 0 0,2-9 0 15,2-8 0-15,0-2 0 0,0-7 0 16,0-13 0-16,8-17 0 0,1-8 0 16,3-6 0-16,5 0 0 0,-1 6 0 15,5 9 0-15,2 11 0 16,1 10 0-16,-3 11 0 0,-6 7 0 15,-3 9 0-15,-6 9 0 0,-2 4 0 16,-2 5 0-16,-2 0 0 0,0 0 0 16,0 1 0-16,2-2 0 0,1-3 0 15,3-4 0-15,6-4 0 0,3-5 0 16,3-5 0-16,5-3 0 0,4-5-1966 16,-9-2-103-16</inkml:trace>
  <inkml:trace contextRef="#ctx0" brushRef="#br3" timeOffset="174913.3">27451 12158 6891 0,'0'0'1080'0,"0"0"-859"15,0 0-221-15,-47 20 0 0,28 6 0 16,3 7 0-16,7 1 0 0,5-6 0 16,6-1 0-16,13-3 0 15,5-3 0-15,11-5 0 0,11-6 0 16,10-6 0-16,5-5 0 0,1-10 0 15,-2-4 0-15,-8-5 0 0,-11-3 0 16,-10-1 0-16,-11 1 0 0,-12 0 0 16,-4 2 0-16,-4 3 0 0,-8 7 0 15,-3 4-1105-15,1 4 24 0,1 0-1164 16,3 1 592-16</inkml:trace>
  <inkml:trace contextRef="#ctx0" brushRef="#br3" timeOffset="175611.02">28142 12088 5602 0,'0'0'1325'15,"0"0"-377"-15,0 0-631 0,-48-17-317 16,30 10 0-16,3 1 0 0,-3 1 0 16,3 2 0-16,-1 3 0 0,-3 11 0 15,-6 7 0-15,-2 10 0 16,-2 9 0-16,-4 6 0 0,6 0 0 15,5 0 0-15,9-6 0 0,13-8 0 16,2-5 0-16,15-9 0 0,4-7 0 16,5-8 0-16,5-5 0 0,0-11 0 15,-2-5 0-15,-4-4 0 0,-4-2 0 16,-7-1 0-16,1 1 0 0,-7 2 0 16,0 3 0-16,-2 3 0 15,-3 6 0-15,-1 7 0 0,-2 4 0 16,0 2 0-16,0 8 0 0,0 12 0 15,0 12 0-15,0 11 0 0,0 3 0 16,-5 0 0-16,1-2 0 16,-2 1 0-16,-4 1 0 0,-7 2 0 15,-5-1 0-15,-9 3 0 0,-7-4 0 16,-9-1 0-16,-1-4 0 0,-3-7 0 16,-1-8 0-16,4-7 0 15,9-7 0-15,8-11 0 0,12-8 0 16,7-17 0-16,8-11 0 0,8-15 0 15,11-8 0-15,11 0 0 0,12 6 0 16,3 11 0-16,2 11 0 0,-1 8 0 16,-3 6 0-16,-6 1 0 0,0 6 0 15,-4-2 0-15,2-1 0 16,-2 2 0-16,2-1 0 0,2-1 0 0,0 0 0 16,0-2 0-16,2-1 0 15,-2-2 0-15,-2-4 0 0,3-1 0 16,-8 1 0-16,-1-3 0 15,-8 3 0-15,-7-2 0 0,-4 1 0 0,-6-3 0 16,-4 2 0-16,-6 2 0 16,-5 4 0-16,-1 6 0 0,-3 6 0 15,-1 6 0-15,-5 14 0 0,-2 9 0 16,0 10 0-16,4 5 0 0,5 2 0 16,7 4 0-16,11-2 0 0,9-4 0 15,11-7 0-15,9-11 0 16,10-6 0-16,11-10 0 0,10-6 0 15,-10-2-457-15,5-8-1212 0</inkml:trace>
  <inkml:trace contextRef="#ctx0" brushRef="#br3" timeOffset="176031.22">29231 12362 4402 0,'0'0'2721'0,"-18"32"-2061"0,9 5-251 15,-1 10-409-15,2 10 0 0,1-5 0 16,5 4 0-16,0-3 0 0,0-1 0 15,0-2 0-15,0-5 0 0,-2-7 0 16,0-6 0-16,0-8 0 16,0-10 0-16,2-7-145 0,-1-4-1067 15,3-7-561-15</inkml:trace>
  <inkml:trace contextRef="#ctx0" brushRef="#br3" timeOffset="176342.64">29177 12287 5422 0,'0'0'1605'0,"-16"-41"-440"16,10 18-1165-16,6 4 0 0,0 0 0 15,2 0 0-15,4 1 0 0,4 3 0 16,5 0 0-16,3 0 0 16,7 3 0-16,0 3 0 0,2 1 0 15,2 7 0-15,2 4 0 0,-4 8 0 16,-7 7-273-16,-1 5-119 0,-11 7 148 15,-8 3-72-15,-8 4 200 0,-9 0 116 16,-5-2 28-16,-7-2 16 16,-6-4 132-16,-5-4 220 0,1-4-172 15,2-7 4-15,4-4 17 0,10-5-245 16,9-5 0-16,5 0 0 0,5-2 0 16,4-4 0-16,10-4-285 15,9-4-327-15,6-1 140 0,2 4-557 16,-5 3 81-16,-5 6-293 0</inkml:trace>
  <inkml:trace contextRef="#ctx0" brushRef="#br3" timeOffset="177432.32">29543 12299 2309 0,'0'0'1656'0,"0"0"-923"0,0 0 303 0,0 0-364 0,37 6-223 15,-14-13 275-15,4-4-332 0,-2-4-171 16,0-3-221-16,0-3 0 16,-7-2 0-16,1 0 0 0,-5 0 0 15,-1-1 0-15,-5 3 0 0,-6 1 0 16,-2 1 0-16,-6 1 0 0,-7 3 0 16,1 3 0-16,-3 3 0 0,1 7 0 15,-3 3 0-15,1 14 0 16,-5 7 0-16,1 10 0 0,-3 11 0 15,4 3 0-15,1 4 0 0,9 0 0 16,9-3 0-16,4-7 0 0,11-3 0 16,4-9 0-16,5-5 0 0,7-11 0 15,2-10-173-15,5-8-151 16,-3-10-732-16,-4-7-161 0,-11 3-88 0,-5-1-1916 16</inkml:trace>
  <inkml:trace contextRef="#ctx0" brushRef="#br3" timeOffset="177711.69">29872 12262 2933 0,'0'0'2217'0,"0"0"-985"0,0 0-431 15,0 0-13-15,0 0-632 0,0 0-152 16,0 0 57-16,-10 45-61 16,8-21 0-16,-1-5 0 0,1-6 0 15,0-3 0-15,2-3 0 0,-2-4 0 16,2-2 0-16,0 1 0 0,0-2 0 16,0-4 0-16,2-7 0 15,7-10 0-15,3-6 0 0,5-3 0 16,1-1 0-16,-1 8 0 0,-1 1 0 15,-3 8 0-15,-5 6 0 0,-6 3 0 16,2 5 0-16,-4 4 0 0,0 12 0 16,0 13 0-16,-6 7 0 0,-2 7 0 15,-3-6 0-15,3-5 0 0,6-5 0 16,2-6 0-16,12-3 0 0,5-4 0 16,8-5 0-16,6-6-577 15,2-5-1192-15,-6-5-16 0,0-7-1396 0</inkml:trace>
  <inkml:trace contextRef="#ctx0" brushRef="#br3" timeOffset="178006.81">30238 12268 5390 0,'0'0'1317'0,"-19"-60"19"0,5 31-1187 15,3 9-149-15,-3 8 0 0,-1 7 0 16,-3 5 0-16,-1 8 0 0,-1 7 0 16,-1 8 0-16,-2 3 0 0,3 3 0 15,-1 2 0-15,2 0 0 16,7-1 0-16,4-5 0 0,8-3 0 15,2-4 0-15,10-3 0 0,9-4 0 16,4-6 0-16,6-5 0 0,2-6 0 16,2-6 0-16,-2-1 0 0,-2-3 0 15,-6 3 0-15,-7 0 0 16,-5 4 0-16,-5 3 0 0,-4 1 0 0,-4 5 0 16,0 0 0-16,0 8 0 15,-4 10 0-15,-2 11 0 0,0 4 0 16,-1-1 0-16,5-6 0 0,2-7 0 15,9-7 0-15,7-4 0 0,3-8 0 16,3-7-1529-16,-5-4-548 16,-1-8-1497-16</inkml:trace>
  <inkml:trace contextRef="#ctx0" brushRef="#br3" timeOffset="178194.56">30552 11820 7735 0,'0'0'457'15,"0"0"-457"-15,0 0 0 0,-27 45 0 16,11-2 0-16,-1 12 0 0,3 7 0 16,3 1 0-16,3 2 0 0,0 2 0 15,4-4 0-15,2-4 0 0,-1-7 0 16,3-7 0-16,5-7 0 16,3-11 0-16,6-8 0 0,-1-9-593 15,-1-10-2528-15</inkml:trace>
  <inkml:trace contextRef="#ctx0" brushRef="#br3" timeOffset="178408.96">30788 11798 7099 0,'0'0'916'16,"0"0"-739"-16,0 0-177 0,0 0 0 16,0 0 0-16,0 0 0 0,-9 41 0 15,1 3 0-15,-4 12 0 16,3 5 0-16,-1 6 0 0,2 3 0 15,-2 3 0-15,1-3 0 0,1-6 0 16,2-5 0-16,2-9 0 0,2-6 0 16,2-6 0-16,0-10 0 0,0-11-1209 15,0-7-1268-15</inkml:trace>
  <inkml:trace contextRef="#ctx0" brushRef="#br3" timeOffset="178597.76">30645 12256 8107 0,'0'0'85'16,"0"0"-85"-16,0 0 0 16,0 0 0-16,0 0 0 0,0 0 0 15,0 0 0-15,33-15 0 0,-4 15 0 16,4 0 0-16,6-1 0 0,5-5 0 16,8-3 0-16,3-2 0 0,1-5 0 15,-4 1-721-15,-11-2-1468 16,-14 5 96-16,-8 0-1076 0</inkml:trace>
  <inkml:trace contextRef="#ctx0" brushRef="#br3" timeOffset="178954.37">31075 12151 1772 0,'-33'21'3030'16,"6"3"-2254"-16,0 3 148 0,7 4 89 15,5-1-609-15,7-2-131 0,8-3-273 16,6-5 0-16,8-4 0 16,3-7 0-16,4-4 0 0,1-5 0 15,3-5 0-15,0-8 0 0,2-6 0 16,-2-1 0-16,2-5 0 0,-5 4 0 15,1-2 0-15,-2 3 0 0,-5 2 0 16,-3 6 0-16,-7 4 0 16,-2 6 0-16,-2 2 0 0,2 3 0 15,0 15 0-15,0 13 0 0,-1 9 0 16,-3 10 0-16,-5 3 0 0,-1 2 0 16,-2 4 0-16,-2 3 0 15,-5 2 0-15,-6 1 0 0,-7-1 0 16,-3 0 0-16,-11-6 0 0,-3-6 0 15,-3-4 0-15,-4-10 0 0,3-6 0 16,3-8 0-16,3-11 0 0,4-9 0 16,8-4 0-16,4-13 0 15,10-8 0-15,7-8 0 0,10-5 0 16,8-5 0-16,7-1 0 0,5 2 0 0,5 5 0 16,4 5 0-16,2 5 0 15,4 1-473-15,-6 3-435 0,0 0-421 0</inkml:trace>
  <inkml:trace contextRef="#ctx0" brushRef="#br3" timeOffset="179964.13">9846 13264 6450 0,'0'0'233'0,"0"0"983"0,-42 43-923 0,26-12-293 0,-3 10 0 16,3 5 0-16,-5 9 0 0,4 8 0 16,-3 7 0-16,5 4 0 15,7 7 0-15,4 4 0 0,4 2 0 16,12-5 0-16,3-5 0 0,10-10 0 16,1-15 0-16,12-8 0 0,9-13 0 15,11-17 0-15,4-10-53 0,-8-5-995 16,0-14-1934-16</inkml:trace>
  <inkml:trace contextRef="#ctx0" brushRef="#br3" timeOffset="180466.75">10303 13589 5098 0,'0'0'804'0,"0"0"-139"0,-40-28 35 15,24 26-48-15,-7 2-379 16,-2 3-273-16,2 8 0 0,-1 4 0 16,3 2 0-16,0 0 0 0,11 0 0 15,4 0 0-15,2-1 0 0,4-2 0 16,4-2 0-16,10-1 0 16,3-2 0-16,3-3 0 0,11-1 0 15,-4-2 0-15,6-2 0 0,-2 4 0 16,-4-1 0-16,-2 3 0 0,-8 1 0 15,-11 3 0-15,-2 0 0 0,-8 5 0 16,-7 0 0-16,-5 1 0 0,-5 2 0 16,-1-4 0-16,-3 0 0 0,-2-1 0 15,-4-3 0-15,-2-1 0 16,-2-3 0-16,8-3 0 0,0-4 0 16,12-2 0-16,3-7-189 0,12-3-335 15,2-4-457-15,8-2-195 0,5 4-197 16,-3-1-2280-16</inkml:trace>
  <inkml:trace contextRef="#ctx0" brushRef="#br3" timeOffset="180746.6">10410 13793 1880 0,'0'0'1529'0,"45"-10"228"0,-24 2-649 16,-8 0-367-16,1-2 203 16,-2-3-711-16,-1-1-233 0,-3-2 0 15,2 2 0-15,-8-2 0 0,3 3 0 16,-5 0 0-16,-5 1 0 0,3 2 0 15,-8 0 0-15,2 1 0 0,-5 2 0 16,3 1 0-16,-6 3 0 0,-5 3 0 16,2 9 0-16,-4 8 0 0,-1 10 0 15,1 7 0-15,-4 8 0 16,6 4 0-16,1-1 0 0,9-2 0 16,7-3 0-16,8-8 0 0,13-6 0 15,10-12 0-15,10-7 0 0,8-8 0 16,7-13 0-16,2-7 0 0,4-8 0 15,0-3 0-15,-11-1 0 16,-12 8-977-16,-8 3-2881 0</inkml:trace>
  <inkml:trace contextRef="#ctx0" brushRef="#br3" timeOffset="181427.93">10761 13834 4970 0,'0'0'780'0,"0"0"20"0,0 0-563 16,0 0-69-16,0 0 384 0,52-32-240 16,-29 10-64-16,8-4-123 0,-6-2-125 15,-3-1 0-15,-1 0 0 0,-6 2 0 16,-5 5 0-16,-10 4 0 16,-4 3 0-16,-13 7 0 0,1 5 0 15,-9 3 0-15,-6 7 0 0,0 5 0 16,2 4 0-16,-2 5 0 0,6 6 0 15,2 2 0-15,3 6 0 0,9 1 0 16,1 0 0-16,10-3 0 0,6-1 0 16,9-7 0-16,12-5 0 0,10-9 0 15,14-5 0-15,11-8 0 16,9-12 0-16,1-8 0 0,-14 1-537 16,-6-6-5190-16</inkml:trace>
  <inkml:trace contextRef="#ctx0" brushRef="#br3" timeOffset="182389.96">11921 13452 4750 0,'0'0'804'0,"0"0"-104"0,0 0 693 0,0 0-913 0,-35-23-415 16,12 24-65-16,-4 6 0 0,-4 4 0 15,7 3 0-15,-3 0 0 0,6 2 0 16,0 0 0-16,5-1 0 16,-1-1 0-16,9-4 0 0,6-1 0 15,2-4 0-15,0-1 0 0,2 3 0 16,8-1 0-16,11 1 0 16,4 0 0-16,2 1 0 0,4 0 0 15,0 0 0-15,-2 2 0 0,2 0 0 16,-2 3 0-16,-7 2 0 0,-5 1 0 15,-9 4 0-15,-6-1 0 0,-2-1 0 16,-6 0 0-16,-4 0 0 0,-7 0 0 16,-4-1 0-16,-3-3 0 0,-7-2 0 15,2-2 0-15,-2-6 0 16,6-4 0-16,4-3 0 0,9-8 0 16,4-2-129-16,8-6-547 0,4-4 48 15,10-1-541-15,7 1 265 0,2 0 15 16,1 1-443-16,7 1 267 0,-4 2 393 15,4-1 252-15,-2 1 420 16,2 0 0-16,-4 1 48 0,2 0 284 16,-8 4-204-16,-9 4 944 0,-2 3-763 15,-5 5 207-15,-5 1 1088 0,0 1-219 16,-9 3-412-16,3 8-173 16,-10 13-496-16,1 7-24 0,-1 7-147 15,1 1-133-15,9-4 0 0,6-6 0 16,10-4 0-16,7-8 0 0,3-5 0 15,5-9 0-15,6-3 0 0,-2-10 0 16,2-7 0-16,-6-3 0 0,-4-1 0 16,-9 0 0-16,-2 2 0 0,-6 2 0 15,1 2 0-15,-5 1 0 16,0 2 0-16,0 2 0 0,0 4 0 16,0 2 0-16,0 2 0 0,0 2 0 15,2 2 0-15,4 6 0 0,4 5 0 16,1 5 0-16,-1 3 0 0,0 2 0 15,-6 3 0-15,3 3 0 16,-7 5 0-16,0 5 0 0,-3 7 0 16,-5 5 0-16,-8 5 0 0,-5 1 0 15,-6 1 0-15,-4-3 0 16,0-2 0-16,-6-6 0 0,6-9 0 16,0-10 0-16,4-12 0 0,0-12 0 15,6-5 0-15,1-13 0 0,9-8 0 16,-1-6 0-16,4-5 0 0,2-5 0 15,6 0 0-15,-2-2 0 0,2 3 0 16,6 1 0-16,6 3 0 0,9 1 0 16,10 0-29-16,4 0-631 0,4-3-593 15,-4 8-191-15,3-1-693 0</inkml:trace>
  <inkml:trace contextRef="#ctx0" brushRef="#br3" timeOffset="182548.97">12467 13555 5566 0,'0'0'868'0,"0"0"-227"0,-35-5 167 0,31 2-499 0,1 1-309 15,3 0 0-15,0-1 0 0,0 2 0 16,-4 1 0-16,4 1 0 16,-4 6 0-16,2 0-417 0,-8 4-3373 0</inkml:trace>
  <inkml:trace contextRef="#ctx0" brushRef="#br3" timeOffset="182973.07">12438 13178 6258 0,'0'0'693'0,"0"0"35"0,0 0-215 16,0 0-513-16,0 0 0 0,-13 59 0 16,13-13 0-16,0 10 0 0,7 2 0 15,3-2 0-15,0 3 0 16,1 1 0-16,-5 1 0 0,-2 0 0 16,-4-1 0-16,-4-4 0 0,-2-3 0 15,-5-7 0-15,7-6 0 0,-6-9 0 16,4-13-21-16,2-8-1207 0,1-10-341 15</inkml:trace>
  <inkml:trace contextRef="#ctx0" brushRef="#br3" timeOffset="183582.21">12572 13185 5606 0,'0'0'264'0,"0"0"777"0,0 0-453 0,0 0-200 16,6 37-83-16,-1 3-305 16,-3 12 0-16,2 5 0 0,-4-4 0 15,4 3 0-15,-4-1 0 16,2 1 0-16,-2-1 0 0,4-3 0 16,-4-4 0-16,4-5 0 0,-4-6 0 15,0-4 0-15,0-6 0 0,0-9 0 16,0-7-929-16,2-5-468 0,-2-7-2885 0</inkml:trace>
  <inkml:trace contextRef="#ctx0" brushRef="#br3" timeOffset="183936.82">12824 13569 6823 0,'0'0'608'0,"-35"-39"-24"16,19 22-407-16,1 5-177 0,-5 4 0 15,7 8 0-15,-1 3 0 0,1 9 0 16,-1 7 0-16,-1 7 0 16,3 3 0-16,2 0 0 0,3 0 0 15,3-3 0-15,4-5 0 0,7-2 0 16,1-8 0-16,4-5 0 16,3-4 0-16,1-3 0 0,1-9 0 15,3-2 0-15,-3-3 0 0,-3 0 0 16,-3 4 0-16,-5 3 0 0,-2 3 0 15,0 3 0-15,-2 0 0 0,2 2 0 16,-2 4 0-16,3 9 0 0,-1 9 0 16,-2 4 0-16,2 0 0 0,2-4 0 15,4-8 0-15,1-5 0 16,-1-6 0-16,5-4-57 0,1-9-619 16,-6-7-825-16,1 2-304 0,-1-6-1664 0</inkml:trace>
  <inkml:trace contextRef="#ctx0" brushRef="#br3" timeOffset="184253.06">12977 13206 6851 0,'0'0'1040'0,"0"0"-739"0,0 0-301 16,0 0 0-16,0 0 0 16,-31 59 0-16,25-6 0 0,-4 6 0 15,6 2 0-15,-2 3 0 0,1 7 0 16,-1 3 0-16,6-2 0 0,0-4 0 15,11-8 0-15,9-11 0 0,7-16 0 16,6-12 0-16,8-15 0 0,7-12 0 16,-3-14 0-16,-1-12 0 0,-7-5 0 15,-12-2 0-15,-9 1 0 16,-11 4 0-16,-14 0 0 0,-7 2 0 16,-7 7 0-16,-12 7 0 0,-2 10 0 15,-7 11 0-15,-1 11 0 0,1 11 0 16,-1 7 0-16,2 2 0 0,5-1 0 15,11-7 0-15,13-8 0 16,10-9 0-16,14-6 0 0,15-4-1013 16,12-9 16-16,11-7-811 0,-7 1 127 15</inkml:trace>
  <inkml:trace contextRef="#ctx0" brushRef="#br3" timeOffset="184640.06">13240 13650 6611 0,'0'0'656'0,"0"0"104"0,0 0-595 0,0 0-165 0,0 0 0 0,0 0 0 15,-15 43 0-15,15-14 0 0,5-1 0 16,5-5 0-16,0 0 0 16,7-5 0-16,-1-5 0 0,-1-1 0 15,1-7 0-15,1-5 0 0,-3-1 0 16,1-8 0-16,-3-4 0 0,3-7 0 15,-5-3 0-15,0-1 0 0,-3-1 0 16,-1-1 0-16,-2 0 0 0,0 2 0 16,-2 2 0-16,-2 6 0 0,0 8 0 15,0 3-285-15,-2 5-1472 0</inkml:trace>
  <inkml:trace contextRef="#ctx0" brushRef="#br3" timeOffset="185007.88">13688 13508 7043 0,'0'0'1149'0,"0"0"-1149"15,0 0 0-15,0 0 0 0,-16-33 0 16,6 29 0-16,-11 4 0 16,-2 6 0-16,-8 8 0 0,6 4 0 15,7-1 0-15,3 4 0 0,1-2 0 16,8-2 0-16,1 1 0 0,10-5 0 15,1-1 0-15,8-2 0 0,7-3 0 16,6-1 0-16,0-3 0 0,8-2 0 16,-2-1 0-16,2 0 0 15,-4 1 0-15,-4 0 0 0,-11 4 0 0,-1-1 0 16,-9 1 0-16,-2 0 0 16,-4 3 0-16,-10 7 0 0,-15 7 0 15,-6 5 0-15,-10-1 0 0,-3-2 0 16,7-7 0-16,6-3 0 0,0-4 0 15,11-4 0-15,9-5 0 16,9-1-253-16,4-8-3304 0</inkml:trace>
  <inkml:trace contextRef="#ctx0" brushRef="#br3" timeOffset="185563.24">14902 13374 5766 0,'-13'-38'520'0,"-1"5"193"0,4-6 419 16,-7 4-1071-16,3-2-61 0,1 0 0 15,-7 0 0-15,3 2 0 0,-8 2 0 16,3 4 0-16,-3 8 0 0,-2 5 0 16,2 9 0-16,-2 6 0 0,4 7 0 15,-1 6 0-15,7 3 0 16,3 4 0-16,1 1 0 0,3 3 0 0,2-2 0 16,1 4 0-16,5 1 0 15,2 3 0-15,0 3 0 0,7 3 0 16,5 5 0-16,2 3 0 0,7 6 0 15,2 1 0-15,2 1 0 0,-5 0 0 16,-3-1 0-16,-3 0 0 16,-8-1 0-16,-1-3 0 0,-5-5 0 15,0-4 0-15,-5-10 0 0,1-3 0 16,2-10 0-16,-2-6 0 16,-2-5 0-16,-4-6-933 0,-1-5-1560 15,1-5-469-15</inkml:trace>
  <inkml:trace contextRef="#ctx0" brushRef="#br3" timeOffset="185686.51">14569 13661 5426 0,'0'0'1145'0,"0"0"-333"0,0 0-3 16,0 0-809-16,0 0 0 0,0 0 0 15,23-37 0-15,8 31 0 16,6-1 0-16,4 1 0 0,-3 2 0 16,3-1 0-16,-4 1 0 0,0 2-901 15,-8 0-1740-15,-2-2-945 0</inkml:trace>
  <inkml:trace contextRef="#ctx0" brushRef="#br3" timeOffset="186013.96">15053 13709 3249 0,'0'0'2977'15,"0"0"-2012"-15,0 0 27 0,-31-43-983 16,14 29-9-16,1 2 0 0,-3 2 0 15,0 4 0-15,1 5 0 0,1 1 0 16,3 4 0-16,1 6 0 0,7 7 0 16,-2 3 0-16,6 4 0 0,2 1 0 15,2 2 0-15,12-3 0 16,3-2 0-16,4-3 0 0,3-4 0 16,-1-5 0-16,4-4 0 0,-6-5 0 15,-1-1 0-15,1-6 0 0,-6-3 0 16,-7-4 0-16,-4 0 0 0,0-4 0 15,-4 1 0-15,-4-2 0 16,0 0 0-16,-9 0 0 0,7 1 0 16,-4 1 0-16,0 2 0 0,1 1 0 15,3 3-601-15,0 1-2849 0</inkml:trace>
  <inkml:trace contextRef="#ctx0" brushRef="#br3" timeOffset="186280.92">15169 13872 5098 0,'0'0'1084'0,"0"0"-347"16,0 0 415-16,0 0-1031 0,-21-54-121 15,19 20 0-15,-2-2 0 0,4-5 0 16,6-4 0-16,0-2 0 0,9 3 0 15,1 3 0-15,3 5 0 16,-1 8 0-16,-3 3 0 0,-5 3 0 16,0 0 0-16,1-3 0 0,-7 6-77 15,-2-7-3400-15</inkml:trace>
  <inkml:trace contextRef="#ctx0" brushRef="#br3" timeOffset="186697.85">16086 13494 4341 0,'0'0'893'0,"19"-39"-129"0,-15 23 441 15,-8 3-541-15,-4 3-339 0,-11 4-325 16,-2 2 0-16,1 6 0 0,-7 9 0 15,6 7 0-15,1 7 0 0,3 6 0 16,5 2 0-16,3 6 0 0,7-2 0 16,2-3 0-16,6-2 0 0,5-7 0 15,9-4 0-15,3-10 0 16,8-11 0-16,0-9 0 0,6-14 0 16,1-12 0-16,-1-9-373 0,-12 8-711 15,-5-5-2050-15</inkml:trace>
  <inkml:trace contextRef="#ctx0" brushRef="#br3" timeOffset="186886.71">16246 13021 6418 0,'0'0'833'15,"0"0"-137"-15,0 0-451 0,-38 11-245 16,24 18 0-16,1 14 0 16,-1 8 0-16,2 5 0 0,1 2 0 15,1 2 0-15,2 4 0 0,1-3 0 16,7-1 0-16,0-5 0 0,0-8 0 15,5-5 0-15,1-10 0 0,4-6 0 16,5-10-413-16,-5-8-787 0,-2-7-2042 16</inkml:trace>
  <inkml:trace contextRef="#ctx0" brushRef="#br3" timeOffset="187124.17">16334 13637 6386 0,'0'0'605'0,"0"0"315"16,42-12-639-16,-26-2-281 0,7-3 0 15,-4-2 0-15,-7-2 0 16,2-1 0-16,-1-1 0 0,-9 1 0 16,-4 1 0-16,0 2 0 0,-6 2 0 15,-9 2 0-15,3 4 0 0,-7 3 0 16,-3 6 0-16,-5 5 0 16,0 11 0-16,-4 8 0 0,2 9 0 15,2 2 0-15,4 4 0 0,9-1 0 16,12-1 0-16,8 0 0 0,15-3 0 15,10-3 0-15,12-4 0 0,9-8 0 16,8-9 0-16,8-8 0 0,4-8-441 16,-18-3-295-16,-2-2-1693 0</inkml:trace>
  <inkml:trace contextRef="#ctx0" brushRef="#br3" timeOffset="187460.4">16862 12830 3773 0,'0'0'372'0,"-38"6"729"15,22 8-421-15,1 4-124 0,3 12 321 16,2 5-381-16,5 9-159 0,3 9-337 16,2 7 0-16,7 4 0 15,3 7 0-15,0 0 0 0,-4 1 0 0,1-5 0 16,-3-4 0-16,-4-3 0 16,0-8 0-16,-2-3 0 0,-7-7 0 15,3-7 0-15,-4-10-729 0,0-10-520 16,-1-11-2500-16</inkml:trace>
  <inkml:trace contextRef="#ctx0" brushRef="#br3" timeOffset="187616.58">16661 13473 5410 0,'0'0'1048'16,"10"-37"-519"-16,5 25 475 16,1 7-803-16,1 4-201 0,4 1 0 15,3 4 0-15,-1 2 0 0,8 0 0 16,0 0 0-16,2-3 0 0,9-3-1373 15,-11 0-544-15,2-5-937 0</inkml:trace>
  <inkml:trace contextRef="#ctx0" brushRef="#br3" timeOffset="187895.72">17091 13436 4998 0,'0'0'1068'0,"-48"-2"-391"0,24 2 439 16,1 1-783-16,-2 7-333 15,4 5 0-15,5 4 0 0,1 4 0 16,5 2 0-16,2-1 0 0,4-2 0 15,4-3 0-15,0-2 0 16,6-4 0-16,4-5 0 0,7-4 0 16,1-2 0-16,5-6 0 0,-2-5 0 15,-1-3 0-15,1-1 0 0,-4-2 0 16,-3 2 0-16,-4 2 0 16,-3 1 0-16,-1 3 0 0,-2 4 0 15,-4 2 0-15,0 3 0 0,0 6 0 16,4 9 0-16,-2 2 0 0,2 4 0 15,-2 0 0-15,2-3 0 0,1-1 0 16,-3 1 0-16,0-1 0 0,-2 1 0 16,0-2 0-16,0-2-673 0,0-2-1392 15,0-6-628-15</inkml:trace>
  <inkml:trace contextRef="#ctx0" brushRef="#br3" timeOffset="188082.16">17275 13470 7331 0,'0'0'776'16,"0"0"-691"-16,-41 36-85 0,30-6 0 15,1 6 0-15,10-3 0 0,0 1 0 16,4-4 0-16,2-4 0 16,11-9 0-16,1-7 0 0,-1-10-1173 15,-1 0-876-15,-5-10-1557 0</inkml:trace>
  <inkml:trace contextRef="#ctx0" brushRef="#br3" timeOffset="188203.12">17333 13035 7011 0,'0'0'16'0,"0"-39"684"16,0 28-235-16,-4 9-465 0,4 2 0 15,-2 0 0-15,-3 11 0 0,-1 4-625 16,0 1-2020-16,4-1-1969 0</inkml:trace>
  <inkml:trace contextRef="#ctx0" brushRef="#br3" timeOffset="188436.93">17438 13092 6887 0,'0'0'1208'0,"0"0"-1111"16,0 0-97-16,-14 33 0 0,8 6 0 15,-1 11 0-15,1 8 0 0,2 2 0 16,4-6 0-16,0-1 0 0,6-4 0 16,5-3 0-16,-1-2 0 0,0-6 0 15,5-1 0-15,-5-6 0 16,0-5 0-16,-1-7-37 0,-5-7-1095 16,2-6-1838-16</inkml:trace>
  <inkml:trace contextRef="#ctx0" brushRef="#br3" timeOffset="188778.29">17752 13412 6651 0,'0'0'988'0,"-35"-19"-435"16,19 10-553-16,5 4 0 0,1 1 0 15,-2 3 0-15,-3 1 0 0,5 1 0 16,0 5 0-16,-1 2 0 0,5 3 0 15,2 2 0-15,2 2 0 0,2 0 0 16,2 1 0-16,8 0 0 0,1-2 0 16,-1-1 0-16,11 1 0 0,-5-2 0 15,9-1 0-15,-2 3 0 16,6-1 0-16,-7 0 0 0,3 2 0 16,-6 0 0-16,-5-1 0 0,-10 3 0 15,-4 0 0-15,-8 1 0 0,-8 2 0 16,-5-1 0-16,-6-4 0 0,-4-3 0 15,0-7 0-15,2-5 0 16,4-2 0-16,9-9 0 0,1-3 0 16,11-5 0-16,4-6-841 0,4 5-1088 15,7-2-848-15</inkml:trace>
  <inkml:trace contextRef="#ctx0" brushRef="#br3" timeOffset="189108.8">17990 12907 5862 0,'0'0'668'0,"0"0"-347"0,0 0 15 0,0 0 240 0,0 0-328 16,35 39-67-16,-12-6-181 0,8 9 0 15,-4 8 0-15,0 5 0 0,-2 6 0 16,1 3 0-16,1 6 0 16,-6 0 0-16,-7-2 0 0,-11-2 0 15,-16-2 0-15,-18-1 0 0,-10-1 0 16,-9-2 0-16,-6-6 0 0,3-9 0 15,-5-6 0-15,2-8 0 0,2-15 0 16,17-7-677-16,2-9-2364 0</inkml:trace>
  <inkml:trace contextRef="#ctx0" brushRef="#br1" timeOffset="-200737.57">7251 14860 1480 0,'0'0'757'0,"0"0"599"0,13-47-868 0,-9 32-39 0,-4 1 383 16,0 2-212-16,-2 2 37 0,-2 3 491 15,-2 0-743-15,-9 1-405 0,-1 4 0 16,-11 3 0-16,-2 13 0 0,-4 14 0 16,-9 12 0-16,-1 12 0 0,-3 11 0 15,3 8 0-15,6 5 0 16,8 0 0-16,8-2 0 0,13-4 0 16,8-6 0-16,12-6 0 0,13-8 0 15,2-7 0-15,4-8 0 16,6-7 0-16,-4-9 0 0,2-6 0 15,3-5 0-15,-11-5 0 0,4-3 0 16,-7 0-333-16,-5-8-1096 0,0 1-179 16,-7-6-441-16</inkml:trace>
  <inkml:trace contextRef="#ctx0" brushRef="#br1" timeOffset="-200381.88">7390 15309 5294 0,'0'0'1060'0,"-12"-37"101"15,1 19-625-15,1 7-395 0,4 3-141 16,-5 6 0-16,1 2 0 0,0 5 0 16,-1 8 0-16,-3 8 0 15,1 7 0-15,3 5 0 0,0 2 0 16,-1-2 0-16,5-1 0 0,2-3 0 16,4-7 0-16,0-6 0 0,6-7 0 15,5-4 0-15,3-5 0 0,-1-5 0 16,1-10 0-16,0-4 0 0,-5-5 0 15,1-2 0-15,-2 1 0 16,3 3 0-16,-5 4 0 0,-2 6 0 16,-2 5 0-16,2 6 0 15,-4 1 0-15,4 3 0 0,3 9 0 16,-1 9 0-16,2 4 0 0,-2 5 0 16,-6-3 0-16,6-5 0 0,1-6 0 15,3-4 0-15,4-7 0 0,3-5 0 16,4-4-777-16,-1-7-79 0,1-5-1077 15,-9 3 348-15,3-5-556 0</inkml:trace>
  <inkml:trace contextRef="#ctx0" brushRef="#br1" timeOffset="-200100.28">7599 15288 5798 0,'0'0'1641'0,"0"0"-1129"0,0 0-340 16,0 39-103-16,4-11-69 0,-2 5 0 15,2-1 0-15,-4-2 0 16,4-3 0-16,2-2 0 0,-6-3 0 15,5-3 0-15,1-4 0 0,-6-7 0 16,0-4 0-16,0-3 0 0,0-2 0 16,4-11 0-16,-2-13 0 15,4-8 0-15,2-8 0 0,3-1 0 16,1 1 0-16,7 1 0 0,1 6 0 16,-1 8 0-16,-4 8 0 0,-5 8 0 15,-4 7 0-15,-2 3 0 0,2 4 0 16,5 10 0-16,-5 8 0 0,4 6 0 15,-1 2 0-15,-3-4 0 0,0-2 0 16,2-5 0-16,5-2 0 0,3-6 0 16,9-6 0-16,-4-5-529 15,1-2-3689-15</inkml:trace>
  <inkml:trace contextRef="#ctx0" brushRef="#br1" timeOffset="-199510.26">8618 15513 1636 0,'0'0'272'0,"0"0"1697"0,0 0-1172 0,0 0-209 0,0 0 680 16,0 0-839-16,0 0-13 0,-33-51 212 16,18 21-439-16,1-2-189 15,1-2 0-15,3-3 0 0,4-1 0 16,6 5 0-16,0 3 0 0,6 6 0 16,4 4 0-16,3 5 0 0,-3 3 0 15,5 7 0-15,-3 4 0 0,7 1 0 16,-3 4 0-16,5 0 0 15,2 1-129-15,1-1-1219 0,-3-2-257 16,-4 0-760-16</inkml:trace>
  <inkml:trace contextRef="#ctx0" brushRef="#br1" timeOffset="-199230.22">8812 15425 5330 0,'0'0'1465'15,"25"-38"-525"-15,-2 6-483 0,-9 0-457 16,3-1 0-16,-7 0 0 0,-10 1 0 16,0 0 0-16,0 2 0 15,-6 5 0-15,-5 5 0 0,3 8 0 16,2 6 0-16,0 4 0 0,2 4 0 16,-13 14 0-16,1 12 0 0,-9 11 0 15,4 4 0-15,5 1 0 0,9-9 0 16,3 1 0-16,8-5 0 15,3-5 0-15,7-5 0 0,5-3 0 16,5-10 0-16,10-6 0 0,5-6-77 16,-2-10-727-16,-6-1-1393 0,-4 0-885 15</inkml:trace>
  <inkml:trace contextRef="#ctx0" brushRef="#br1" timeOffset="-198805.56">9273 15143 5250 0,'0'0'652'0,"0"0"-8"16,0 0 117-16,0 0-369 0,-45-20-60 15,18 13-171-15,-4 2-161 0,4 2 0 16,0 3 0-16,6 3 0 0,5 4 0 15,1 2 0-15,9 3 0 16,2 1 0-16,4 3 0 0,4-1 0 16,6-1 0-16,7 2 0 15,4-2 0-15,-1-3 0 0,7-2 0 16,-4-2 0-16,2 1 0 0,-5-2 0 16,1-1 0-16,-9 1 0 0,-3-1 0 15,-3 1 0-15,-6 5 0 0,-4 4 0 16,-2 2 0-16,-5 0 0 0,-5 2 0 15,1-1 0-15,-1-1 0 0,-1-3 0 16,3-5 0-16,8-3 0 0,-1-3 0 16,3-3 0-16,-2 0 0 15,2-4 0-15,0-3 0 0,4-5-65 16,4-3-1139-16,2-2 127 0,2 4-287 16,-1 3-2774-16</inkml:trace>
  <inkml:trace contextRef="#ctx0" brushRef="#br1" timeOffset="-198523.26">9370 15181 6482 0,'0'0'1710'0,"0"0"-1710"15,0 0 0-15,0 0 0 16,0 0 0-16,0 0 0 0,0 0 0 16,0 0 0-16,-33 59 0 0,33-26 0 15,0 2 0-15,0-3 0 0,4 0 0 16,7-3 0-16,1 2 0 0,-2-6 0 15,7-3 0-15,2-6 0 0,-1-7 0 16,3-4 0-16,4-5 0 0,-5-9 0 16,1-7 0-16,-5-5 0 15,1-6 0-15,-7-4 0 0,-6-1 0 16,-4-4 0-16,0 3 0 0,0 0 0 16,-4 3 0-16,-2 7 0 0,2 5 0 15,-2 2 0-15,6 6 0 0,0 0 0 16,0 1-81-16,4 2-1375 15,2-9-341-15</inkml:trace>
  <inkml:trace contextRef="#ctx0" brushRef="#br1" timeOffset="-198180.28">9691 14784 7979 0,'0'0'213'0,"0"0"-213"0,0 0 0 16,0 0 0-16,0 0 0 0,0 0 0 15,-23 32 0-15,17 6 0 0,-3 9 0 16,7 8 0-16,-2 0 0 0,4 9 0 16,-4 3 0-16,4-3 0 0,0-4 0 15,4-6 0-15,2-7 0 16,9-9 0-16,1-6 0 0,1-9 0 16,8-10 0-16,2-9 0 0,4-5 0 15,-4-12 0-15,-3-7 0 0,-3-5 0 16,-9-2 0-16,-5 0 0 15,-9-1 0-15,-13 3 0 0,-6 4 0 16,-1 7 0-16,-5 9 0 0,-4 5 0 16,0 8 0-16,4 1 0 0,2 1 0 15,9-3 0-15,5-1 0 16,5-3 0-16,6-3-245 0,6 0-1420 16,-2-3-11-16,17-8 51 0</inkml:trace>
  <inkml:trace contextRef="#ctx0" brushRef="#br1" timeOffset="-197659.02">9941 15184 7155 0,'0'0'400'0,"-15"45"-16"15,13-11-131-15,-6 1-253 16,8 3 0-16,0-2 0 0,4-4 0 0,6-3 0 15,-3-4 0-15,3-6 0 16,0-5 0-16,-6-5 0 0,3-7 0 16,-3-2 0-16,2-11 0 0,0-10 0 15,5-7 0-15,-5-7 0 16,2-3 0-16,-2 3 0 0,-2 3 0 16,7 6 0-16,-5 8 0 0,-2 7 0 15,-4 8 0-15,2 2 0 0,2 1 0 16,0 4 0-16,3 7 0 0,-1 8 0 15,0 1 0-15,2 0 0 0,-6-3 0 16,2-6 0-16,1-3 0 0,-5-5 0 16,2 0 0-16,-2-1 0 15,0-1 0-15,0-1 0 0,0 0 0 16,0-4 0-16,0-4 0 0,4-1 0 16,2-5 0-16,8-3 0 0,-1 1 0 15,5 2 0-15,-5 3 0 16,5 1 0-16,-5 3 0 0,-7 3 0 15,2 2 0-15,-6 1 0 0,3 0 0 16,-1 0 0-16,-2 1 0 0,2 0 0 16,0 4 0-16,-2 8 0 0,2 11 0 15,-4 3 0-15,0 2 0 16,0-3 0-16,0-5 0 0,0-6 0 16,0-4 0-16,4-4 0 0,-2-4 0 15,7 1 0-15,3-3 0 0,5-9-145 16,1-1-1279-16,3-6-441 0</inkml:trace>
  <inkml:trace contextRef="#ctx0" brushRef="#br1" timeOffset="-197526.57">10524 15212 4458 0,'0'0'1492'0,"0"0"209"0,0 0-1160 0,0 0-541 16,0 0 0-16,0 0 0 0,0 0 0 16,-46 60 0-16,30-18 0 0,-1-1 0 15,7-9 0-15,6-1 0 0,4-9 0 16,4-4 0-16,2-4 0 15,-2-7 0-15,-2-3-1966 0,2-5-843 0</inkml:trace>
  <inkml:trace contextRef="#ctx0" brushRef="#br1" timeOffset="-197344.66">10598 14722 7571 0,'0'0'372'0,"-4"-42"-312"0,2 28 129 15,-2 8-189-15,4 4 0 0,-4 1 0 16,2 1-313-16,2 1-19 0,0 5-488 16,0 6 79-16,6 3-63 0,0 2-1213 15,2-3-648-15</inkml:trace>
  <inkml:trace contextRef="#ctx0" brushRef="#br1" timeOffset="-197127.03">10697 14679 3685 0,'0'0'4110'0,"0"0"-3713"15,21 51-397-15,-15-14 0 0,0 7 0 16,-1 3 0-16,1 9 0 0,-2 2 0 16,0 4 0-16,-2 1 0 0,-2-4 0 15,0 0 0-15,0-2 0 0,-10-4 0 16,-1-3 0-16,-1-5 0 0,-2-8 0 15,-7-9 0-15,0-11 0 0,5-8-2130 16,-1-9-1663-16</inkml:trace>
  <inkml:trace contextRef="#ctx0" brushRef="#br1" timeOffset="-197018.6">10571 15235 7163 0,'0'0'1029'0,"44"-19"-1029"0,-13 12 0 15,0 0 0-15,0 2 0 0,6-2 0 16,-4-1 0-16,-2 0 0 15,0-3-1549-15</inkml:trace>
  <inkml:trace contextRef="#ctx0" brushRef="#br1" timeOffset="-196112.05">12033 14877 4874 0,'0'0'1196'0,"0"0"497"0,-2-42-1264 0,-7 23-429 0,-7-3 0 15,-1 1 0-15,-3-4 0 16,-5 1 0-16,-2 1 0 0,0 0 0 16,2 4 0-16,3 4 0 0,1 2 0 15,0 4 0-15,1 2 0 0,3 4 0 16,-4 3 0-16,5 2 0 15,-5 6 0-15,7 5 0 0,3 5 0 16,1 6 0-16,4 3 0 0,2 4 0 16,-3 2 0-16,3 5 0 15,2 1 0-15,2 3 0 0,0 2 0 16,2 3 0-16,7 5 0 0,1 3 0 16,0 4 0-16,7-1 0 0,-7 1 0 15,0 0 0-15,-3-3 0 0,-3-2 0 16,-4-5 0-16,0-6 0 0,-4-5 0 15,4-9 0-15,-4-9 0 0,1-10 0 16,3-6-337-16,-4-4-1028 0,-2-7-2304 0</inkml:trace>
  <inkml:trace contextRef="#ctx0" brushRef="#br1" timeOffset="-195955.62">11543 15293 5738 0,'0'0'444'15,"0"0"1125"-15,0 0-1128 16,0 0-441-16,33-24 0 0,-2 24 0 15,0 0 0-15,2 2 0 0,2 0 0 16,-2 2 0-16,4-1 0 0,5 0 0 16,-7-1 0-16,2 0-485 0,0 1-463 15,-6-1-29-15,-10 1-1212 16,-4-2 336-16</inkml:trace>
  <inkml:trace contextRef="#ctx0" brushRef="#br1" timeOffset="-195730.28">12031 15290 3789 0,'0'0'1429'0,"0"0"-601"0,0 0 165 16,0 0-529-16,0 0-144 0,-15-36 49 15,11 34-369-15,-6 1 0 0,-3 1 0 16,-1 8 0-16,-7 5 0 0,5 6 0 16,1 5 0-16,3 3 0 15,6 4 0-15,1 3 0 0,5 3 0 16,7-2 0-16,3-1 0 0,6-6 0 16,9-4 0-16,6-6 0 0,7-7 0 15,-1-6 0-15,0-3 0 0,-2-5 0 16,-12-9-581-16,-7-2 69 15,-5-4 200-15,-7-2 96 0,-4-1 216 16,0-4 84-16,-4-2 256 0,-7-4-252 16,1 0-88-16,2 0-156 0,-3 1-333 15,3 9-531-15,-2 5-1669 0</inkml:trace>
  <inkml:trace contextRef="#ctx0" brushRef="#br1" timeOffset="-195515.58">12248 15502 5126 0,'0'0'840'0,"0"0"185"16,0 0-373-16,0 0-264 15,0 0-227-15,0 0-161 0,0 0 0 16,0 0 0-16,-7-63 0 0,20 26 0 16,-3 4 0-16,5 6 0 0,5 5 0 15,1 1 0-15,0 5 0 16,1-1 0-16,5 1 0 0,4-2 0 15,-10 1-9-15,4-1-4321 0</inkml:trace>
  <inkml:trace contextRef="#ctx0" brushRef="#br1" timeOffset="-194941.68">13314 15277 2777 0,'0'0'2769'0,"0"0"-1801"0,-6-37 21 16,-4 17-445-16,4 0-399 0,-9-2-145 15,1 3 0-15,-7 2 0 0,2 6 0 16,1 5 0-16,1 6 0 0,1 7 0 15,1 10 0-15,-1 8 0 0,-5 3 0 16,4 4 0-16,3 2 0 0,4-2 0 16,3 0 0-16,7-5 0 15,7-5 0-15,3-7 0 0,15-6 0 16,2-8 0-16,4-5 0 0,2-6 0 16,-4-6 0-16,-2-2 0 0,-7 0 0 15,-7 1 0-15,-3 5 0 0,-6 4 0 16,-2 3 0-16,2 4 0 15,-4 1 0-15,0 0 0 0,4 11 0 16,3 11 0-16,-1 3 0 0,2 6 0 16,-2-4 0-16,5-7 0 0,1-2 0 15,9-4 0-15,4-6 0 16,1-5 0-16,1-3-805 0,-6-1-1184 16,0-5-316-16</inkml:trace>
  <inkml:trace contextRef="#ctx0" brushRef="#br1" timeOffset="-194730.33">13693 15151 6030 0,'0'0'1673'15,"0"0"-1184"-15,0 0-489 16,0 0 0-16,-33-38 0 0,14 30 0 16,2 3 0-16,-3 5 0 0,-1 5 0 15,-2 9 0-15,3 8 0 0,-1 7 0 16,0 8 0-16,9 0 0 15,4 3 0-15,8-1 0 0,4-3 0 16,12-4 0-16,9-9 0 0,2-8 0 16,4-12 0-16,2-9 0 0,-2-13 0 15,-4-1-1137-15,-2-7-1601 0</inkml:trace>
  <inkml:trace contextRef="#ctx0" brushRef="#br1" timeOffset="-194523.22">13786 14757 1548 0,'0'0'6179'0,"0"-42"-5714"0,0 31-465 16,2 9 0-16,-2 3 0 0,0 6 0 16,-2 10 0-16,-7 12 0 0,3 13 0 15,2 5 0-15,-8 8 0 16,7-2 0-16,-1 5 0 0,2 0 0 16,-2 3 0-16,6-8 0 0,0-3 0 15,6-10 0-15,9-5 0 16,5-9 0-16,3-11-1277 0,-2-7-924 15,-5-7-1589-15</inkml:trace>
  <inkml:trace contextRef="#ctx0" brushRef="#br1" timeOffset="-194305.79">14050 15168 6042 0,'0'0'476'0,"4"-36"417"0,-4 20-112 16,-4 3-781-16,-6 1 0 0,0-2 0 15,-1 2 0-15,-1-3 0 0,-3 6 0 16,9 3 0-16,-4 4 0 0,-5 8 0 15,-1 11 0-15,-5 15 0 0,5 12 0 16,-5 5 0-16,4 3 0 0,7-1 0 16,6-5 0-16,4-4 0 15,10-10 0-15,7-7 0 0,8-9 0 16,6-10 0-16,2-8 0 0,2-15 0 16,-2-15-169-16,-12 6-1428 0,-1-10-684 0</inkml:trace>
  <inkml:trace contextRef="#ctx0" brushRef="#br1" timeOffset="-194146.66">14129 14701 6298 0,'0'0'589'0,"0"0"716"0,0 0-1305 15,0 0 0-15,0 0 0 0,-33 69 0 16,18-17 0-16,3 6 0 16,1 2 0-16,3 1 0 0,2 3 0 15,6-3 0-15,4-3 0 0,6-4 0 16,3-6 0-16,8-6 0 0,-1-8 0 15,7-9 0-15,-10-11-1361 0,3-8-3598 0</inkml:trace>
  <inkml:trace contextRef="#ctx0" brushRef="#br1" timeOffset="-193981.65">14302 15193 6719 0,'0'0'1268'16,"0"0"-1063"-16,0 0-205 0,0 0 0 15,-6 54 0-15,2-15 0 16,-2 4 0-16,2-6 0 0,-2-10 0 15,6-5 0-15,0-5 0 0,0-4 0 16,0-5 0-16,0-4-1129 0,0-4-816 16,0-5-772-16</inkml:trace>
  <inkml:trace contextRef="#ctx0" brushRef="#br1" timeOffset="-193894.97">14397 14812 7555 0,'0'0'637'0,"0"0"-637"0,0 0 0 15,0 0-269-15,-47-19-683 0,30 23-2362 0</inkml:trace>
  <inkml:trace contextRef="#ctx0" brushRef="#br1" timeOffset="-193442.81">14670 14597 3393 0,'0'0'1549'15,"0"0"-301"-15,0 0-735 0,0 0-117 16,0 0 200-16,0 0-280 15,0 68-135-15,0-10-181 0,0 12 0 16,0 2 0-16,0-2 0 0,-2 0 0 16,2-2 0-16,-4-4 0 15,-2-7 0-15,-2-4 0 0,-5-8 0 16,3-3 0-16,-5-10 0 0,3-10-1229 16,-2-8-868-16,-3-9-1753 0</inkml:trace>
  <inkml:trace contextRef="#ctx0" brushRef="#br1" timeOffset="-193287.67">14470 15125 7163 0,'0'0'1029'16,"0"0"-1029"-16,52-39 0 0,-26 35 0 15,5 4 0-15,-4 2 0 16,0 2 0-16,0 2 0 0,-2 0 0 16,6-1 0-16,-4-3 0 0,-2-2-669 15,-3-1-3165-15</inkml:trace>
  <inkml:trace contextRef="#ctx0" brushRef="#br1" timeOffset="-193180.31">14854 15154 6366 0,'-20'41'809'0,"3"-2"-505"0,1 9 409 0,1-7-713 16,5-2 0-16,2-8 0 16,8-9 0-16,0-7 0 0,8-9 0 15,2-9-253-15,0-3-803 0,1-10-1698 0</inkml:trace>
  <inkml:trace contextRef="#ctx0" brushRef="#br1" timeOffset="-193042.38">14995 14759 8192 0,'0'0'0'16,"0"0"0"-16,0 0 0 0,0 0 0 16,0 0 0-16,10 38 0 0,-10-7 0 15,4 3 0-15,3-3-357 0,-1-6-787 16,0-8-1582-16,2 1-1239 0</inkml:trace>
  <inkml:trace contextRef="#ctx0" brushRef="#br1" timeOffset="-192791.93">15100 15087 6502 0,'0'0'1041'0,"-37"0"-429"16,12 5-575-16,7 6-37 0,-3 5 0 15,-4 9 0-15,5 1 0 0,3 6 0 16,3-1 0-16,7-1 0 0,7-3 0 15,11-1 0-15,-1-5 0 0,13-3 0 16,6-6 0-16,4-7 0 0,4-8 0 16,0-7 0-16,-2-7 0 15,-2-6 0-15,-8-3 0 0,-8-2 0 16,-7-3 0-16,-4-1 0 0,-6-1 0 16,0 0 0-16,-6 3-149 0,-4 8-463 15,4 7-685-15,-1 8-199 16,-1 7-269-16</inkml:trace>
  <inkml:trace contextRef="#ctx0" brushRef="#br1" timeOffset="-192557.84">15206 15262 2805 0,'0'0'1753'15,"0"49"-809"-15,0-23-76 0,-6-5 141 16,-5-4-385-16,5-5-435 0,2-6-189 16,0-3 0-16,2-3 0 0,2-2 0 15,2-11 0-15,8-12 0 0,15-8 0 16,2-7 0-16,8-2 0 0,-2 8 0 15,0 3 0-15,-8 9 0 0,-4 10 0 16,-15 8 0-16,0 4 0 0,-6 6 0 16,0 7 0-16,-6 10 0 0,-5 3 0 15,5 1 0-15,0-3 0 16,6-5 0-16,6-4-609 0,0-3-440 16,5-4-1868-16</inkml:trace>
  <inkml:trace contextRef="#ctx0" brushRef="#br1" timeOffset="-192231.71">15632 15231 6394 0,'0'0'1097'0,"-11"-48"-396"0,1 21-701 15,-3 4 0-15,-3 3 0 16,-3 5 0-16,3 7 0 0,-1 6 0 0,3 8 0 16,-3 10 0-16,1 6 0 15,1 3 0-15,-1 2 0 0,5-2 0 16,7 0 0-16,4-5 0 0,9-2 0 15,3-1 0-15,9-5 0 0,3-5 0 16,3-6 0-16,0-5 0 0,4-4 0 16,-4-6 0-16,0-1 0 15,-6 0 0-15,-5 1 0 0,-6 2 0 16,-5 3 0-16,1 3 0 0,-6 3 0 16,0 3 0-16,0 4 0 0,-6 9 0 15,6 12 0-15,-5 6 0 16,3 5 0-16,-2 0 0 0,4-5 0 15,0-4 0-15,6-6 0 0,3-4 0 16,-3-5 0-16,4-8-281 0,-4-1-1352 16,-1-9-720-16</inkml:trace>
  <inkml:trace contextRef="#ctx0" brushRef="#br1" timeOffset="-192046.04">15898 14614 8192 0,'0'0'0'0,"-10"76"0"0,6-12 0 16,-7 7 0-16,5 9 0 0,0 1 0 15,2 1 0-15,4-5 0 16,6-7 0-16,9-6 0 0,1-8 0 16,9-10 0-16,-9-14-1922 0,1-9-1251 0</inkml:trace>
  <inkml:trace contextRef="#ctx0" brushRef="#br1" timeOffset="-191604.77">16808 15123 7159 0,'0'0'768'0,"-37"-43"-503"0,12 26-265 0,-2 9 0 0,0 8 0 0,0 5 0 15,-4 10 0-15,4 10 0 0,2 5 0 16,5 4 0-16,3 4 0 0,11 5 0 15,2 2 0-15,4-1 0 0,10 2 0 16,11-3 0-16,4-4 0 0,4-5 0 16,8-7 0-16,2-9 0 15,0-9-205-15,-8-7-1147 0,-4-6-573 0</inkml:trace>
  <inkml:trace contextRef="#ctx0" brushRef="#br1" timeOffset="-191331.64">16986 15317 1824 0,'0'0'3990'0,"-7"32"-3005"0,5-16-709 15,0-4 32-15,-2-2 64 16,4-3-180-16,-2-3 12 0,-2-2-163 16,4-1-41-16,0 0 0 0,-4-1 0 15,2-6 0-15,-2-9 0 0,-1-12 0 16,-1-7 0-16,2-3 0 0,4 0 0 15,10 6 0-15,5 2 0 0,1 1 0 16,5 7 0-16,0 2 0 0,-5 7 0 16,3 3 0-16,-7 2 0 0,-6 3 0 15,-1 0-1157-15,-5 1-520 0</inkml:trace>
  <inkml:trace contextRef="#ctx0" brushRef="#br1" timeOffset="-191058.55">17124 15265 4009 0,'0'0'3654'0,"56"12"-3125"16,-23-12-529-16,2-5 0 0,-8-5 0 15,0-4 0-15,-2-5 0 16,-9-3 0-16,-1-2 0 0,-5-7 0 16,-8 2 0-16,2-1 0 0,-8 2 0 15,-6 4 0-15,-1 7 0 0,-9 10 0 16,-1 8 0-16,-6 11 0 0,-2 8 0 15,-6 8 0-15,4 2 0 0,-2 5 0 16,4 2 0-16,6-2 0 0,7 3 0 16,7-1 0-16,9-4 0 15,15-1 0-15,1-6 0 0,15-6 0 16,7-4 0-16,3-9 0 0,7-7 0 16,-3-5 0-16,1-8 0 0,-7-5 0 15,-8 4-1982-15,-8-5-915 0</inkml:trace>
  <inkml:trace contextRef="#ctx0" brushRef="#br1" timeOffset="-190760.13">17695 15151 6963 0,'0'0'904'0,"-5"-54"-579"0,-5 25-325 15,0 8 0-15,-3 2 0 0,-5 6 0 16,5 3 0-16,-3 9 0 0,-3 8 0 16,-1 12 0-16,1 9 0 0,-6 8 0 15,9 6 0-15,-5 2 0 16,6 1 0-16,9-2 0 0,2 0 0 16,8-6 0-16,11-4 0 0,3-9 0 15,3-6 0-15,10-10 0 0,0-8 0 16,0-9 0-16,0-13-345 15,-8 3-743-15,-5-7-1906 0</inkml:trace>
  <inkml:trace contextRef="#ctx0" brushRef="#br1" timeOffset="-190574.08">17796 14704 7563 0,'0'0'629'15,"0"0"-629"-15,0 0 0 0,0 0 0 16,-31 39 0-16,14 5 0 0,-3 12 0 15,-1 6 0-15,4 2 0 0,3 4 0 16,6 2 0-16,6-2 0 0,2-9 0 16,10-3 0-16,4-9 0 15,7-5 0-15,4-7-209 0,-9-11-1268 16,1-7-2828-16</inkml:trace>
  <inkml:trace contextRef="#ctx0" brushRef="#br1" timeOffset="-190418.83">17905 15240 7259 0,'0'0'933'16,"0"0"-933"-16,0 0 0 0,0 0 0 16,0 0 0-16,-14 37 0 0,8-3 0 15,0 4 0-15,-1-2 0 16,7-6 0-16,0-2 0 0,0-7 0 16,2-4 0-16,3-8 0 0,-5-5-2266 15,0-8-799-15</inkml:trace>
  <inkml:trace contextRef="#ctx0" brushRef="#br1" timeOffset="-190263.55">18100 14664 7991 0,'0'0'201'16,"0"0"-201"-16,16-44 0 0,-12 42 0 15,-4 2 0-15,0 1 0 0,2 6-457 16,1 0-896-16,-1 0-395 15,2 3-1354-15</inkml:trace>
  <inkml:trace contextRef="#ctx0" brushRef="#br1" timeOffset="-190045.98">18263 14676 7703 0,'0'0'489'0,"0"0"-489"16,0 0 0-16,0 0 0 0,-14 77 0 15,7-17 0-15,1 17 0 0,2 5 0 16,4 1 0-16,0 2 0 0,0-3 0 16,0-4 0-16,4-6 0 15,-2-8 0-15,0-7 0 0,-2-9 0 16,-4-7 0-16,-6-11 0 0,-5-12 0 16,-1-17-1069-16,3-2-1232 0,-5-16-2521 0</inkml:trace>
  <inkml:trace contextRef="#ctx0" brushRef="#br1" timeOffset="-189945.52">18069 15226 8192 0,'0'0'0'0,"62"-11"0"0,-15 10 0 15,7 1 0-15,4 6 0 16,-6 0 0-16,-5 2 0 0,-3 4 0 16,-13-4 0-16,-7 1-445 0,-9-6-5582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  <inkml:channel name="T" type="integer" max="2.14748E9" units="dev"/>
        </inkml:traceFormat>
        <inkml:channelProperties>
          <inkml:channelProperty channel="X" name="resolution" value="622.47339" units="1/cm"/>
          <inkml:channelProperty channel="Y" name="resolution" value="1100.30225" units="1/cm"/>
          <inkml:channelProperty channel="F" name="resolution" value="22.75278" units="1/deg"/>
          <inkml:channelProperty channel="T" name="resolution" value="1" units="1/dev"/>
        </inkml:channelProperties>
      </inkml:inkSource>
      <inkml:timestamp xml:id="ts0" timeString="2025-01-13T18:32:48.847"/>
    </inkml:context>
    <inkml:brush xml:id="br0">
      <inkml:brushProperty name="width" value="0.05292" units="cm"/>
      <inkml:brushProperty name="height" value="0.05292" units="cm"/>
      <inkml:brushProperty name="color" value="#7030A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18893 709 2845 0,'0'0'2805'0,"0"0"-2181"0,0 0-31 16,0 0 239-16,0 0-684 0,0 0-100 15,0 0 44-15,0 0 48 16,5 51-75-16,1-3-65 0,0 6 0 15,-2 7 0-15,0 1 0 0,-4-5 0 16,-4-2 0-16,-6-4 0 0,-1-3 0 16,1-7 0-16,0-7 0 15,6-6-129-15,2-8-267 0,-3-8-616 16,5-5-53-16,0-6-332 0</inkml:trace>
  <inkml:trace contextRef="#ctx0" brushRef="#br0" timeOffset="342.9">18893 604 4337 0,'0'0'437'0,"0"0"439"0,0 0-180 15,0 0-247-15,38-28 143 0,-24 24-300 16,3 3-120-16,5 1 96 0,-1 2-195 16,4 3-73-16,6 4 0 15,-4 3 0-15,10 6 0 0,-8 6 0 16,-6 3-341-16,-9 1-167 0,-14-3-92 16,-4 1 283-16,-10-3 317 0,-5 2 52 15,-6 0 217-15,-2 0 31 0,0-3 164 16,-2-2-268-16,9-4-104 0,3-6-64 15,5-2-24-15,4-6-8 0,6-1-144 16,-1-1-532-16,1 0-325 16,2-8-1700-16</inkml:trace>
  <inkml:trace contextRef="#ctx0" brushRef="#br0" timeOffset="1304.33">19212 1070 2853 0,'0'0'336'0,"2"47"228"0,2-18-16 0,2-1-87 15,-2-1-13-15,-2 0-168 0,5-3 36 16,-3 0 244-16,-4-6-279 0,4-6-45 16,-4-3 180-16,0-3-116 0,0-4-72 15,0 0 72-15,0-2-235 16,0-3-65-16,-4-9 0 0,4-10 0 15,-4-8 0-15,2-5 0 0,-3-4 0 16,3 0 0-16,-2 1 0 0,4 5 0 16,4 7 0-16,3 8 0 15,-1 3 0-15,0 6 0 0,2 3 0 16,5 1 0-16,1 1 0 0,9-1 0 16,-2 2 0-16,-7 1 0 0,9 2 0 15,-9 0 0-15,3 2-277 0,-7 1-1644 16,-2 1-384-16</inkml:trace>
  <inkml:trace contextRef="#ctx0" brushRef="#br0" timeOffset="1677.82">19571 1097 3957 0,'0'0'741'16,"0"0"55"-16,0 0 353 15,0 0-729-15,0 0 0 0,0 0 220 16,0 0-571-16,-43-16-69 0,27 23 0 16,-5 11 0-16,-4 10 0 0,9 6 0 15,-3 1 0-15,7-2 0 0,12-5 0 16,6-4 0-16,10-1 0 0,7-7 0 15,6-5 0-15,2-5 0 0,6-6 0 16,0-5 0-16,-1-6 0 16,-10-3 0-16,-1-5 0 0,-6 0 0 15,-11-3 0-15,-8 0 0 0,0-1 0 16,-14-1 0-16,-1 1 0 0,-8 0 0 16,3-1 0-16,-5 5 0 15,2 3 0-15,9 5 0 0,5 4 0 16,5 2 0-16,4 1 0 0,0 0-1025 15,4-1-512-15,13-7-3353 0</inkml:trace>
  <inkml:trace contextRef="#ctx0" brushRef="#br0" timeOffset="2030.08">19964 672 6086 0,'0'0'477'0,"-29"-40"327"15,17 20-252-15,-3-1-364 0,3-2-103 16,-2 0-85-16,1-1 0 16,-1 2 0-16,3 5 0 0,7 5 0 15,-6 5 0-15,0 7 0 0,-7 5 0 16,-2 8 0-16,-3 8 0 0,1 4 0 16,-2 4 0-16,7 5 0 0,1-1 0 15,9 1 0-15,2 1 0 16,4-3 0-16,10 3 0 0,1 2 0 15,5 1 0-15,3 1 0 0,-1 1 0 16,1-1 0-16,-5-1 0 0,-1-1 0 16,-7-2 0-16,0-3 0 15,-4-5 0-15,-2-2 0 0,0-5 0 16,-4-1 0-16,0-3 0 0,-2-4 0 16,0-2-625-16,-1-7-556 0,-3-3-3081 0</inkml:trace>
  <inkml:trace contextRef="#ctx0" brushRef="#br0" timeOffset="2138.04">19743 1031 6086 0,'0'0'665'15,"52"-11"63"-15,-23 10-704 0,6 0-24 16,2 0-676-16,-10-1-465 0,0 0-632 16</inkml:trace>
  <inkml:trace contextRef="#ctx0" brushRef="#br0" timeOffset="2258.06">20086 1108 6691 0,'0'0'1020'0,"-20"39"-588"16,13-24-383-16,3-2-49 15,4-3 0-15,11-3 0 0,7-7-481 16,-5 0-952-16,7-9-1300 0</inkml:trace>
  <inkml:trace contextRef="#ctx0" brushRef="#br0" timeOffset="2864.03">20863 652 6142 0,'0'0'917'0,"0"0"-477"0,0 0-128 0,0 0-76 15,-20 47-192-15,16-2 36 0,-3 7-59 16,7 8-21-16,-2 1 0 0,2-4 0 15,-2 0 0-15,2-4 0 0,-2-6 0 16,2-5-93-16,0-10-155 0,4-9-584 16,-2-10-177-16,5-7-215 15,-3-6-3158-15</inkml:trace>
  <inkml:trace contextRef="#ctx0" brushRef="#br0" timeOffset="3143.46">20832 651 5802 0,'0'0'753'16,"0"0"-173"-16,-6-38 360 15,12 23-823-15,5-3-117 0,3 2 0 16,7-2 0-16,2 5 0 0,6 1 0 16,0 6 0-16,2 6 0 0,0 7 0 15,0 10 0-15,-5 7 0 0,-9 9-145 16,0 5-207-16,-13 1 76 0,-4 0 120 15,0-6 148-15,-13-1 8 16,-1-1 184-16,-3-1 208 0,-3-2-52 16,-5-2-319-16,4-2-21 0,0-4 0 15,3-5 0-15,-1-4 0 0,3-6 0 16,3-4 0-16,-1-1-569 0,6-1-459 16,-1-4-1770-16</inkml:trace>
  <inkml:trace contextRef="#ctx0" brushRef="#br0" timeOffset="3623.37">21300 1066 4710 0,'-13'-34'772'0,"3"15"-204"0,0 1 273 0,1 4-613 0,3 1-32 15,-4 3 200-15,4 1-212 16,-1 3-24-16,-1 4-23 0,-2 2-137 15,-1 4 0-15,-5 13 0 0,-5 8 0 16,5 9 0-16,-5 4 0 0,4 1 0 16,3-2 0-16,10-3 0 15,4-6 0-15,8-8 0 0,7-5 0 16,5-6 0-16,3-8 0 0,4-4 0 16,0-8 0-16,-2-6 0 0,-3-1 0 15,-3-1 0-15,-7 0 0 0,3 5 0 16,-9 3 0-16,0 4 0 0,-4 4 0 15,-2 3 0-15,2 0 0 0,-2 1 0 16,4 6 0-16,-2 7 0 0,9 5 0 16,-1 4 0-16,11-6 0 15,-1-8-229-15,-3-7-1208 0,2-3-788 16</inkml:trace>
  <inkml:trace contextRef="#ctx0" brushRef="#br0" timeOffset="4011.86">21535 439 5402 0,'0'0'304'0,"0"0"452"0,0 0-347 0,-35 13-25 0,27 5-8 0,0 7-268 15,6 7 60-15,2 1 117 0,6 15-285 16,4 3 0-16,2 7 0 0,-1 8 0 16,-3-1 0-16,-6 2 0 15,2-2 0-15,-2-7 0 0,-2-7 0 16,-2-7 0-16,-2-11 0 0,2-7-165 16,0-9-775-16,2-9-181 0,-2-5-2252 0</inkml:trace>
  <inkml:trace contextRef="#ctx0" brushRef="#br0" timeOffset="4183.39">21362 928 5686 0,'0'0'832'15,"0"0"-31"-15,0 0-273 0,0 0-183 16,43-21-345-16,-26 21 0 0,-3 4 0 16,3 2 0-16,3 0 0 0,1 1 0 15,6-1 0-15,0 1-149 16,-3-1-727-16,-7-1-1769 0,-17-5-1357 0</inkml:trace>
  <inkml:trace contextRef="#ctx0" brushRef="#br0" timeOffset="4365.97">21696 1217 4033 0,'0'0'1377'15,"0"0"-425"-15,0 0-331 0,0 0 379 16,0 0-791-16,0 0-209 0,0 0 0 15,-22-47 0-15,13 14 0 0,5-3 0 16,4 0 0-16,7 7 0 16,11-1 0-16,1 5 0 0,1 2 0 15,1 6 0-15,2 1 0 0,2 3-13 16,-9 4-2000-16,1 0-632 0</inkml:trace>
  <inkml:trace contextRef="#ctx0" brushRef="#br0" timeOffset="4537.17">21909 969 6538 0,'-10'36'617'16,"4"-9"67"-16,4 4-331 15,2-3-353-15,0 1 0 0,0-3 0 16,2-1 0-16,0-2 0 0,2-4-129 16,-4-2-483-16,0-5-164 0,4-5-1313 15,-4-5-489-15</inkml:trace>
  <inkml:trace contextRef="#ctx0" brushRef="#br0" timeOffset="4661.87">22025 640 6975 0,'0'0'776'0,"0"0"-335"16,0 0-441-16,0 0 0 0,0 0 0 16,-16 34-425-16,22-14-615 0,2-2-369 15,5-4-2753-15</inkml:trace>
  <inkml:trace contextRef="#ctx0" brushRef="#br0" timeOffset="4912.14">22205 983 4181 0,'0'0'1281'0,"0"0"324"16,0 0-761-16,-43-6-563 0,22 25-281 15,-2 10 0-15,3 4 0 0,-1 1 0 16,6 2 0-16,3 0 0 16,8-2 0-16,4 0 0 0,8-5 0 15,5-5 0-15,5-4 0 0,7-7 0 16,2-7 0-16,4-6 0 0,-2-4 0 16,0-8 0-16,-9 0-617 15,-5-2-880-15</inkml:trace>
  <inkml:trace contextRef="#ctx0" brushRef="#br0" timeOffset="5349">22346 1070 7895 0,'0'0'92'0,"0"0"113"0,0 0-205 0,0 0 0 0,0 0 0 0,0 0 0 16,0 0 0-16,26 66 0 0,-15-28 0 15,-1-3 0-15,3-5 0 0,-5-5 0 16,-2-2-29-16,-2-8-1051 0,-4-4-2098 16</inkml:trace>
  <inkml:trace contextRef="#ctx0" brushRef="#br0" timeOffset="5444.12">22472 699 6434 0,'0'0'833'0,"0"0"-365"15,0 0-132-15,0 0-336 0,0 0-260 16,-11 35-612-16,22-13-2174 0</inkml:trace>
  <inkml:trace contextRef="#ctx0" brushRef="#br0" timeOffset="5761.97">22705 1078 7315 0,'0'0'432'0,"-20"-46"13"15,11 21-445-15,-1 5 0 0,4 6 0 16,0 5 0-16,-5 7 0 0,-3 8 0 16,-3 10 0-16,1 6 0 15,-1 6 0-15,3-2 0 0,5 1 0 16,3-6 0-16,6-2 0 0,8-4 0 16,1-4 0-16,1-3 0 15,0-3 0-15,1-3 0 0,-1-2 0 16,7-4 0-16,-3-5 0 0,5-1 0 15,-5-1 0-15,1 4 0 0,-3 3 0 16,-4 2 0-16,-1 2 0 0,3 3 0 16,0 3 0-16,1 5 0 15,5 1 0-15,-4 5 0 0,3 0 0 16,-1 0 0-16,3 0 0 0,-1 0 0 16,1-3-249-16,-5-4-727 0,-1-1-1890 0</inkml:trace>
  <inkml:trace contextRef="#ctx0" brushRef="#br0" timeOffset="6203.99">23315 660 6723 0,'0'0'520'0,"0"0"276"0,0 0-643 0,0 0-153 16,0 0 0-16,0 0 0 0,-4 64 0 16,6-8 0-16,2 9 0 0,9 0 0 15,-5-1 0-15,-2-6 0 16,-4-3 0-16,-2-4 0 0,-2-4 0 15,-4-4 0-15,-2-11-1005 0,1-10-348 16,1-9-596-16</inkml:trace>
  <inkml:trace contextRef="#ctx0" brushRef="#br0" timeOffset="6530.86">23313 583 6631 0,'0'0'504'0,"0"0"472"15,-2-37-895-15,4 33-81 0,2 2 0 16,4 1 0-16,13-1 0 16,8 2 0-16,6 2 0 0,6 8 0 15,-1 6 0-15,3 13 0 0,-1 8 0 16,-5 12-41-16,-4 8-447 0,-10 1-188 16,-3 2-457-16,-5-3 1133 15,-3-3 148-15,-8-5 352 0,-4-6-143 16,-6-3 51-16,-8-5 220 0,-7-3-331 15,-6-2-297-15,-8-2 0 0,2-4 0 16,-9-4 0-16,1-5 0 0,2-3 0 16,6-7 0-16,4-3 0 15,12-2 0-15,7-1-177 0,2-3-311 16,8 1-96-16,8-1-17 0,4 0-743 16,5 1 355-16,-3 1-327 0</inkml:trace>
  <inkml:trace contextRef="#ctx0" brushRef="#br0" timeOffset="6858.27">23910 1036 6070 0,'0'0'525'16,"-37"-23"503"-16,19 17-459 0,-1 5-569 16,4 1 0-16,3 6 0 0,2 1 0 15,1 10 0-15,-1 3 0 16,2 7 0-16,0 3 0 0,1 1 0 15,-1-1 0-15,4-3 0 0,2-3 0 16,2-6 0-16,2-7 0 0,6-5 0 16,3-4 0-16,3-5 0 15,5-8 0-15,1-7 0 0,1-2 0 16,-2 1 0-16,-5 1 0 0,-6 4 0 16,3 5 0-16,-7 4 0 0,-2 3 0 15,-2 1 0-15,0 1 0 0,2 0 0 16,0 3 0-16,0 4 0 0,2 3 0 15,2 7 0-15,1 4 0 0,1 0 0 16,0-3 0-16,0-6 0 16,1-4-369-16,-5-5-503 0,-2-1-265 15,6-2-1740-15</inkml:trace>
  <inkml:trace contextRef="#ctx0" brushRef="#br0" timeOffset="7103.23">24030 1052 4862 0,'0'0'2389'0,"0"0"-1448"15,0 0-941-15,0 0 0 0,0 0 0 16,0 0 0-16,0 0 0 0,0 0 0 16,4 53 0-16,3-15 0 15,1 1 0-15,0-2 0 0,2-5 0 16,-3-7 0-16,3-6 0 0,0-6 0 16,-6-5 0-16,1-4 0 0,-1-5 0 15,4-10 0-15,4-10 0 0,1-10 0 16,-1-6 0-16,-1-3 0 0,-3 3 0 15,-2 0 0-15,-2 2 0 0,-2 9 0 16,0 8 0-16,0 7 0 16,0 5-21-16,3 3-1059 0,-1 0-85 15,6 2-1728-15</inkml:trace>
  <inkml:trace contextRef="#ctx0" brushRef="#br0" timeOffset="7244.34">24301 1032 7683 0,'0'0'509'15,"0"0"-509"-15,-19 40 0 0,11-17 0 16,0 0 0-16,6-1 0 0,2-2 0 16,4-1 0-16,10-3 0 15,1-2 0-15,-3-3 0 0,5-4 0 16,-5-5-269-16,-1-2-931 0,-3-5-2686 0</inkml:trace>
  <inkml:trace contextRef="#ctx0" brushRef="#br0" timeOffset="7397.72">24464 741 5710 0,'0'0'1421'16,"0"0"-969"-16,0 0-56 0,0 0-380 15,0 0-16-15,-8 36-184 0,10-11-236 16,4 1-621-16,3 1-187 0,-3-10-117 16,-2 2-1496-16</inkml:trace>
  <inkml:trace contextRef="#ctx0" brushRef="#br0" timeOffset="7708.13">24578 1019 4105 0,'0'0'1157'16,"0"0"-461"-16,41-32 185 15,-39 28-601-15,-2 2 48 0,0 1 376 16,0 1-663-16,-2 0-41 0,-4 0 0 16,-2 0 0-16,-7 1 0 0,-1 5 0 15,-3 3 0-15,1 1 0 0,5 1 0 16,3 2 0-16,6-5 0 0,4-1 0 15,0 4 0-15,4 2 0 0,8 3 0 16,3 3 0-16,3 0 0 16,1-2 0-16,4-1 0 0,-5 1 0 15,-1-5 0-15,-7 1 0 0,-1-1 0 16,-9-2 0-16,-3-1 0 0,-3-1 0 16,-8-2 0-16,-3 0 0 0,-3-3 0 15,-3-2 0-15,2-1 0 16,1-1 0-16,-1-3 0 0,2-2 0 15,1-1-29-15,3 2-2280 0,3 2-308 0</inkml:trace>
  <inkml:trace contextRef="#ctx0" brushRef="#br0" timeOffset="8728.12">24535 1083 2168 0,'0'0'2418'0,"0"0"-1566"0,0 0-164 0,0 0 77 16,0 0-485-16,0 0-52 0,0 0 80 15,0 0-52-15,0 0-27 0,0 0-229 16,35-1 0-16,-15-3 0 0,7-4 0 15,-8 2 0-15,4-2 0 0,-7-3 0 16,-3 3 0-16,-3-3 0 16,-4-2 0-16,2 2 0 0,-3-1 0 15,-3-1 0-15,-2 2 0 0,-2-1 0 16,-5 0 0-16,-1 4 0 0,-4-1 0 16,-3 3 0-16,-1 4 0 0,-3 1 0 15,-2 1 0-15,1 6 0 16,-3 2 0-16,0 4 0 0,3 8 0 15,-3 3 0-15,8 4 0 0,5 4 0 16,6 1 0-16,6-1 0 0,10-2 0 16,13-5 0-16,14-7 0 15,7-10 0-15,-9-5 0 0,-2-5-2670 0</inkml:trace>
  <inkml:trace contextRef="#ctx0" brushRef="#br0" timeOffset="9535.35">24917 1015 4994 0,'0'0'644'0,"0"0"36"0,0 0 97 0,0 0-513 0,0 0-184 0,19-34 68 16,-19 31 140-16,0-1-60 16,-4 0-139-16,-3 0-89 0,-3 3 0 15,-7 1 0-15,-3 7 0 0,-5 8 0 16,0 1 0-16,5 3 0 0,3-1 0 16,9-4 0-16,8 1 0 0,2-2 0 15,12-1 0-15,9 0 0 16,2-2 0-16,8 0 0 0,-2-2 0 15,-2-1 0-15,-6 1 0 0,-7-2 0 16,-8 0-97-16,-4-1 89 0,-4 2 8 16,-4 3 8-16,-8 3 89 15,-7 3-97-15,-5-1 0 0,-3-5 0 16,2-4 0-16,4-3 0 0,3-3 0 16,7-5 0-16,7-6 0 0,8-8-1121 15,7 3-556-15,5-2-880 0</inkml:trace>
  <inkml:trace contextRef="#ctx0" brushRef="#br0" timeOffset="9984.45">25442 1254 6102 0,'0'0'705'0,"0"0"-225"0,0 0 425 0,0 0-905 0,0 0 0 15,0 0 0-15,25 59 0 16,-21-31 0-16,-4 0 0 0,0-3 0 15,-10-1 0-15,-7 0 0 0,-3 2 0 16,-7-3 0-16,0-1 0 0,-2-4 0 16,2-8 0-16,2-7-1089 15,7-3-848-15,3-5-1165 0</inkml:trace>
  <inkml:trace contextRef="#ctx0" brushRef="#br0" timeOffset="10319.31">26044 679 5278 0,'0'0'824'0,"0"0"-159"0,0 0 167 16,0 0-704-16,0 0-88 0,0 0 152 16,-21 47-24-16,11 1-103 0,1 5-65 15,5 7 0-15,0-4 0 0,2-3 0 16,0 0 0-16,-2-5 0 0,0-4 0 15,-2-4 0-15,1-6-285 0,3-10-1288 16,0-8-476-16,2-11-1620 0</inkml:trace>
  <inkml:trace contextRef="#ctx0" brushRef="#br0" timeOffset="10633.95">25949 616 5934 0,'0'0'1437'0,"0"0"-917"16,0 0-219-16,0 0-301 0,0 0 0 16,57-32 0-16,-17 26 0 15,1 5 0-15,-2 1 0 0,-1 3 0 16,-3 8-65-16,-2 8-307 0,-8 3-640 16,-7 5 335-16,-7 1 209 0,-9-2 160 15,-4 1 220-15,-7-3 88 0,-5-1 48 16,-5-1 124-16,-6 1 404 15,-6-2 381-15,-4-1-489 0,0-2-76 0,0-5-15 16,6-2-377-16,4-6 0 16,11-3 0-16,3-2 0 0,7 0-237 15,4-2-1011-15,0-1-197 0,4 1-192 0</inkml:trace>
  <inkml:trace contextRef="#ctx0" brushRef="#br0" timeOffset="10959.03">26279 938 5322 0,'0'0'916'0,"0"0"161"16,-35 45-649-16,19-13-172 0,3 3-63 15,5 0-193-15,4-2 0 0,4-1 0 16,4-1 0-16,6-2 0 0,9-6 0 15,2-4 0-15,5-5 0 16,1-9 0-16,0-5 0 0,-2-5 0 16,-4-12 0-16,-5-6 0 0,-5-5 0 15,-1-1 0-15,-4-2 0 0,-2-2 0 16,-2-3 0-16,-2 0 0 0,-2 2 0 16,-4 3 0-16,-2 7 0 0,-3 3 0 15,1 8-413-15,4 3-319 16,4 4 67-16,2 2-1079 0,8-1 1343 15,7 4 81-15,-1 0-1296 0,0 2 119 0</inkml:trace>
  <inkml:trace contextRef="#ctx0" brushRef="#br0" timeOffset="11131.15">26525 1050 2633 0,'4'35'536'0,"-4"-7"32"0,0 0 533 16,0-7-381-16,0-6-112 0,0-5 5 15,0-5-377-15,0-3 24 0,0-2 268 16,0 0-139-16,0-3-389 0,0-8 0 15,-2-9 0-15,2-9 0 0,0-3 0 16,0 2 0-16,2 5 0 0,5 7 0 16,1 1 0-16,4 4 0 15,5 2 0-15,1 3 0 0,3 1 0 16,6 3 0-16,0 1-137 0,2 2-839 16,-6 1-969-16,-7 0-108 0</inkml:trace>
  <inkml:trace contextRef="#ctx0" brushRef="#br0" timeOffset="11374.39">26811 956 4770 0,'0'0'972'0,"0"0"85"15,0 0-445-15,0 0-176 0,0 0-91 16,0 0-345-16,0 0 0 0,0 0 0 16,0 0 0-16,-54 27 0 0,25 5 0 15,-6 8 0-15,6 1 0 0,8-3 0 16,9-3 0-16,10-8 0 0,6-3 0 15,8-5 0-15,7-4 0 0,6-7 0 16,4-3 0-16,-1-5 0 16,1-10 0-16,-2-5 0 0,-2-6-145 15,-4-6-1239-15,-9 6-105 0,1-4-440 0</inkml:trace>
  <inkml:trace contextRef="#ctx0" brushRef="#br0" timeOffset="11537.36">26899 624 4974 0,'0'0'1364'0,"0"0"-743"16,0 0 87-16,0 0-276 0,0 0-408 16,-24 43 45-16,11-8-69 15,1 7 0-15,-1 4 0 0,3 3 0 16,2 3 0-16,2 2 0 0,1 1 0 16,5-4 0-16,3-4 0 0,5-6 0 15,0-7 0-15,0-7 0 0,5-10-993 16,-5-8-304-16,0-9-476 0</inkml:trace>
  <inkml:trace contextRef="#ctx0" brushRef="#br0" timeOffset="11803.29">26947 975 5794 0,'0'0'921'16,"0"0"311"-16,0 0-987 0,0 0-245 16,0 0 0-16,0 0 0 0,0 0 0 15,-19 62 0-15,15-26 0 16,0 0 0-16,4-4 0 0,2-3 0 15,4-2 0-15,5-4 0 0,5-2 0 16,1-5 0-16,3-5 0 0,1-6 0 16,-2-5 0-16,-5-3 0 15,1-10 0-15,-5-6 0 0,-4-4 0 16,2-8 0-16,-3-1 0 0,-1-5 0 16,-4-1 0-16,0-1 0 0,0 5 0 15,0 7 0-15,0 10 0 0,0 6 0 16,0 6 0-16,0 5 0 0,-2 1-1545 15,2 2-392-15,-2 9-264 0</inkml:trace>
  <inkml:trace contextRef="#ctx0" brushRef="#br0" timeOffset="12091.08">27218 1113 5414 0,'0'0'924'0,"39"4"-111"15,-20-11 228-15,-7-2-1041 16,0-4 0-16,-1-3 0 0,-3-3 0 15,0-1 0-15,-4-1 0 0,-1 0 0 16,-3 0 0-16,0 3 0 0,-3 5 0 16,-1 4 0-16,-4 6 0 15,-6 4 0-15,-5 7 0 0,-8 8 0 16,-2 6 0-16,-4 4 0 0,0 5 0 16,0 2 0-16,6 2 0 0,11 2 0 15,9 1 0-15,9-2 0 0,15-2 0 16,8-4 0-16,8-6 0 15,8-8 0-15,7-5 0 0,1-8 0 0,1-3 0 16,-5-9 0-16,-12 0 0 16,-4-7-2490-16</inkml:trace>
  <inkml:trace contextRef="#ctx0" brushRef="#br1" timeOffset="33367.58">14873 8339 4454 0,'0'0'556'0,"10"-39"896"0,-8 24-559 0,-2 11-133 0,0 2-683 16,-2 0-77-16,-2 2 0 0,0 4 0 15,2 11 0-15,-2 18 0 16,4 13 0-16,0 10 0 0,0 5 0 15,6 1 0-15,-2 5 0 0,0 1 0 16,-4 0 0-16,0-4 0 16,0-7 0-16,-4-9 0 0,4-6 0 15,0-10 0-15,0-12 0 0,0-8-1201 16,6-8-272-16,-2-8-3013 0</inkml:trace>
  <inkml:trace contextRef="#ctx0" brushRef="#br1" timeOffset="33609.62">14852 8323 6290 0,'0'0'1413'15,"0"0"-924"-15,0 0-489 0,0 0 0 16,0 0 0-16,0 0 0 0,0 0 0 16,0 0 0-16,0 0 0 0,33 44 0 15,-2 3 0-15,7 9 0 16,-3 6 0-16,-8 2 0 0,6 3 0 15,-9 2 0-15,3-1 0 0,-6-5 0 16,0-9 0-16,-1-7 0 16,-3-8 0-16,-3-10 0 0,-1-9 0 15,-3-8-89-15,-4-8-2152 0,-6-7-496 0</inkml:trace>
  <inkml:trace contextRef="#ctx0" brushRef="#br1" timeOffset="33836.61">15247 8391 6555 0,'0'0'452'0,"0"0"388"0,0 0-495 16,0 0-345-16,-35-20 0 0,29 33 0 16,0 16 0-16,6 12 0 0,0 11 0 15,0 4 0-15,6-1 0 16,2 6 0-16,-6 0 0 0,4 2 0 15,-6-3 0-15,0-5 0 0,-2-4 0 16,-2-9 0-16,2-8-53 16,2-11-847-16,0-11-1497 0,0-9-809 0</inkml:trace>
  <inkml:trace contextRef="#ctx0" brushRef="#br1" timeOffset="34174.94">15458 8726 7059 0,'0'0'900'0,"0"0"-667"15,0 0-233-15,-37-34 0 0,31 31 0 16,1 3 0-16,1 4 0 0,-4 12 0 16,-6 15 0-16,7 12 0 0,-1 9 0 15,6 2 0-15,2-5 0 16,2-6 0-16,13-7 0 0,-1-8 0 15,13-11 0-15,4-9 0 0,2-8 0 16,4-11 0-16,0-9 0 16,-8-7 0-16,-10-4 0 0,-9-3 0 15,-6 1 0-15,-4-1 0 0,-10 2 0 16,-4 1 0-16,-9 2 0 0,2 2 0 16,-4 4 0-16,7 8 0 15,3 6 0-15,9 5 0 0,2 4-905 16,0 0-260-16,2 3-672 0</inkml:trace>
  <inkml:trace contextRef="#ctx0" brushRef="#br1" timeOffset="34345.01">15683 8725 8192 0,'0'0'0'0,"0"0"0"0,-10 53 0 15,4-16 0-15,-3 7 0 16,3-6 0-16,2 0 0 0,4-5 0 15,4-4 0-15,7-4 0 0,5-5 0 16,5-9 0-16,4-8-17 16,-9-3-1391-16,-1-12-3471 0</inkml:trace>
  <inkml:trace contextRef="#ctx0" brushRef="#br1" timeOffset="34471.08">15782 8415 6611 0,'0'0'532'0,"0"0"-96"0,0 0 177 15,0 0-613-15,0 0 0 0,0 0 0 16,-16 42 0-16,24-11-229 0,5-2-1696 16,-5-11-252-16,6 1-1152 0</inkml:trace>
  <inkml:trace contextRef="#ctx0" brushRef="#br1" timeOffset="34875.24">15956 8761 5142 0,'0'0'712'0,"0"0"-56"16,0 0 505-16,0 0-757 16,0 0-287-16,-4-34-117 0,4 32 0 15,-2-1 0-15,-2 1 0 0,4 1 0 16,0-1 0-16,-4 2 0 0,-3 0 0 16,3 1 0-16,-8 6 0 15,-7 7 0-15,-3 5 0 0,-3 3 0 16,-2 0 0-16,10-3 0 0,3 0 0 15,6-5 0-15,8-1 0 0,6-2 0 16,6-3 0-16,13-2 0 0,6-4 0 16,2-1 0-16,8 0 0 0,-3 1 0 15,-1 3 0-15,-2 2 0 0,-12 2 0 16,-5 3 0-16,-9 3 0 0,-9 2 0 16,-7 2 0-16,-9 2 0 15,-9 1 0-15,-4 0 0 0,-6-2 0 16,-2-1 0-16,-5-4 0 0,1-4 0 15,8-4 0-15,6-5 0 0,2-2 0 16,15 0 0-16,4 0 0 16,2-3 0-16,8-2-81 0,12-5-1151 15,-1 3 43-15,8-6-1472 0</inkml:trace>
  <inkml:trace contextRef="#ctx0" brushRef="#br1" timeOffset="35139.54">16124 8925 6386 0,'0'0'997'0,"0"0"-188"16,0 0-809-16,47-47 0 0,-30 28 0 16,3 0 0-16,-3-3 0 0,4-1 0 15,-1 2 0-15,-3 1 0 0,-3 4 0 16,-3 3 0-16,-5 4 0 0,-6 5 0 16,0-1 0-16,-4 2 0 0,-7 0 0 15,-11 3 0-15,-9 8 0 16,-7 8 0-16,1 7 0 0,0 6 0 15,-2 8 0-15,1 5 0 0,9 0 0 16,11 0 0-16,16-1 0 16,8-5 0-16,17-4 0 0,8-5 0 15,10-6 0-15,7-4 0 0,3-6 0 16,7-4 0-16,4-6-561 0,-18-1-928 16,-3-2-864-16</inkml:trace>
  <inkml:trace contextRef="#ctx0" brushRef="#br1" timeOffset="35576.67">15615 9579 6799 0,'-14'-41'20'0,"1"13"704"0,-12 4-75 16,3 20-649-16,-9 11 0 0,-5 15 0 16,-1 7 0-16,0 12 0 0,0 10 0 15,4 5 0-15,-2 7 0 0,8 4 0 16,2 5 0-16,4 2 0 16,13-2 0-16,4-2 0 0,6-2 0 15,12-9 0-15,7-7 0 0,10-10 0 16,6-15 0-16,7-9 0 15,7-12 0-15,7-9 0 0,0-7 0 16,-12-3-365-16,-9-2-2756 0</inkml:trace>
  <inkml:trace contextRef="#ctx0" brushRef="#br1" timeOffset="35851.26">15793 10057 6835 0,'0'0'1288'0,"-25"-49"-1219"0,8 32-69 15,1 11 0-15,-3 6 0 0,-3 5 0 16,1 8 0-16,0 7 0 0,1 7 0 16,3 7 0-16,3 2 0 0,3 5 0 15,9 0 0-15,2 0 0 16,10-5 0-16,7-1 0 0,10-10 0 16,0-9 0-16,8-4 0 0,-4-11 0 15,-4-2 0-15,-4-9 0 0,-5-1 0 16,-8-6 0-16,-3-5 0 15,-3-2 0-15,-4-5 0 0,0 0 0 16,-4-6 0-16,0 1 0 0,1 2 0 16,3 5 0-16,0 9 0 0,0 7-621 15,0 8-580-15,0 0-2048 0</inkml:trace>
  <inkml:trace contextRef="#ctx0" brushRef="#br1" timeOffset="36136.64">15867 10229 5634 0,'0'0'1597'15,"11"44"-813"-15,-7-20-607 0,-2-6-177 16,2-4 0-16,0-6 0 0,-2-3 0 16,-2-4 0-16,4-1 0 0,0-3 0 15,3-14 0-15,-1-14 0 16,4-8 0-16,-4-10 0 0,3 1 0 16,-3 2 0-16,4 3 0 0,0 6 0 15,-3 11 0-15,3 8 0 0,-6 11 0 16,2 6 0-16,1 1 0 0,3 12 0 15,6 4 0-15,-5 7 0 16,-1 5 0-16,0 1 0 0,-1 1 0 16,-3 0 0-16,0 1 0 0,2-1 0 15,-1-3 0-15,-1-3 0 16,0-3 0-16,-2-6 0 0,0-6-1605 0,-4-5-1625 16</inkml:trace>
  <inkml:trace contextRef="#ctx0" brushRef="#br1" timeOffset="36367.56">16171 9397 7823 0,'0'0'369'0,"0"0"-369"0,0 0 0 16,-19 38 0-16,13-4 0 0,0 8 0 16,6 5 0-16,0 2 0 15,6 6 0-15,3 6 0 0,-1 8 0 16,0 3 0-16,-2 4 0 0,0-2 0 15,3-6 0-15,-7-6 0 16,2-9 0-16,-4-11 0 0,4-11 0 16,-2-15 0-16,-2-10-993 0,0-6-500 15,-2-13-360-15</inkml:trace>
  <inkml:trace contextRef="#ctx0" brushRef="#br1" timeOffset="36492.18">16105 10006 5382 0,'0'0'1185'0,"4"-47"-33"16,13 21-679-16,3 2-473 0,5 4 0 15,-2 0 0-15,-3 2 0 0,1 4 0 16,4 0 0-16,-6 2 0 0,-1 5 0 16,-1 4 0-16,-7 3-401 0,-4 4-2992 0</inkml:trace>
  <inkml:trace contextRef="#ctx0" brushRef="#br1" timeOffset="36668.68">16413 10144 5174 0,'0'0'1457'0,"0"0"-525"16,0 0-404-16,-41 12-427 0,24-12-101 16,1-6 0-16,5-6 0 0,7-1 0 15,4-6 0-15,4 1 0 0,7-2 0 16,1 0 0-16,4 0 0 0,3-2 0 16,-2 2 0-16,-1 3 0 15,-6 1 0-15,5 3 0 0,-3 4 0 16,-1-1-1009-16,-1 5-416 0,-2 3-4189 0</inkml:trace>
  <inkml:trace contextRef="#ctx0" brushRef="#br1" timeOffset="36976.73">16601 10016 6807 0,'0'0'1004'0,"0"0"-623"15,0 0-381-15,0 0 0 0,-50-6 0 16,34 13 0-16,-5 10 0 0,5 5 0 15,3 4 0-15,5 3 0 16,-2-2 0-16,10-3 0 0,8-2 0 16,2-5 0-16,7-5 0 0,-1-4 0 15,5-7 0-15,0-1 0 0,-5-1 0 16,-1-6 0-16,-5 1 0 0,-4 1 0 16,-2 0 0-16,-2 0 0 15,5-1 0-15,-7 0 0 0,0-3 0 16,0 0 0-16,0-3 0 0,0-2 0 15,0-4 0-15,0-1 0 0,0 0 0 16,0-1 0-16,-7 1-177 0,7 6-2788 16,-2 1-2021-16</inkml:trace>
  <inkml:trace contextRef="#ctx0" brushRef="#br1" timeOffset="37194.04">16849 9677 8192 0,'0'0'0'0,"0"0"0"16,0 0 0-16,0 0 0 0,0 0 0 15,0 71 0-15,6-18 0 0,5 9 0 16,3 1 0-16,-4-4 0 0,3-2 0 16,-5 0 0-16,0-5 0 15,-3-1 0-15,-5-2 0 0,-5-6 0 16,-3-7 0-16,-2-6 0 0,-5-14-1141 15,9-7-1000-15,-2-9-2069 0</inkml:trace>
  <inkml:trace contextRef="#ctx0" brushRef="#br1" timeOffset="38100.1">9133 3400 1660 0,'0'0'945'0,"0"0"-773"0,0 0 148 0,0 45 116 0,4-17 44 16,-2 2 645-16,6-1-365 0,-6-4-7 15,2-7 315-15,0-5-608 0,-2-7-447 16,3-4-13-16,-5 1 0 0,0-2 0 16,4-2 0-16,-4-12 0 15,2-17 0-15,2-26 0 0,-2-14 0 16,6-13 0-16,-2-4 0 0,-6 1 0 15,0-9 0-15,0-4 0 0,0-7 0 16,11 5 0-16,-1 10 0 16,5 19 0-16,-3 20 0 0,-2 24 0 15,-6 16 0-15,-2 12 0 0,3 9 0 16,1 13 0-16,8 22 0 0,3 19 0 16,4 14 0-16,-1 12 0 0,7 1 0 15,4 3 0-15,0-2 0 0,0-7 0 16,2-7 0-16,-2-2 0 0,-4-9 0 15,-2-2 0-15,2-9 0 0,-11-8 0 16,1-9-453-16,-7-14-960 16,-6-9-2308-16</inkml:trace>
  <inkml:trace contextRef="#ctx0" brushRef="#br1" timeOffset="38226.58">9300 3484 7415 0,'0'0'777'0,"0"0"-777"15,0 0 0-15,0 0 0 0,33-30 0 16,-2 5 0-16,0-5 0 16,6-1 0-16,0 2 0 0,-1 0 0 15,-10 8 0-15,-5 0-1730 0</inkml:trace>
  <inkml:trace contextRef="#ctx0" brushRef="#br1" timeOffset="38623.01">9904 2970 6667 0,'0'0'504'0,"-36"0"517"16,14 11-1021-16,3 8 0 0,3 9 0 15,-1 9 0-15,7 5 0 0,-1 4 0 16,5 4 0-16,6 0 0 0,6-1 0 15,9 0 0-15,1-5 0 0,7-8 0 16,2-6 0-16,6-13 0 16,0-14 0-16,2-10 0 0,8-18 0 15,-8-5-873-15,-8 5-180 0,-4-3-451 0</inkml:trace>
  <inkml:trace contextRef="#ctx0" brushRef="#br1" timeOffset="38948.58">10135 3089 5966 0,'0'0'1153'15,"0"0"-545"-15,-47-38-143 0,32 29-465 16,-1 4 0-16,5 2 0 0,1 3 0 16,4 4 0-16,-3 13 0 0,7 13 0 15,-2 9 0-15,4 10 0 0,4 2 0 16,7 0 0-16,1 1 0 0,5-6 0 15,7-6 0-15,3-8 0 0,8-10 0 16,-1-12 0-16,11-10 0 16,-6-14 0-16,1-10 0 0,-12-6 0 15,-7-6 0-15,-11 2 0 0,-10 0 0 16,-6 1 0-16,-4-1 0 0,-7 1 0 16,-7 0 0-16,1 1 0 0,-6 4 0 15,6 8 0-15,3 10 0 16,5 6 0-16,9 4 0 0,0 4-357 15,6 1-687-15,0 0-1578 0,6 4-287 0</inkml:trace>
  <inkml:trace contextRef="#ctx0" brushRef="#br1" timeOffset="39180.58">10309 3095 5486 0,'0'0'1109'0,"0"42"95"15,0-10-811-15,0 5-393 0,4 4 0 16,2 1 0-16,11 1 0 0,-1-4 0 15,9-4 0-15,6-9 0 0,6-9 0 16,7-7 0-16,1-10 0 16,-2-13 0-16,5-9 0 0,-11-9 0 15,-6-5 0-15,-6-1 0 0,-15 0 0 16,-8 3 0-16,-4-1 0 0,-12 4 0 16,-9 1 0-16,-2 4 0 0,-2 4 0 15,3 8 0-15,-3 3 0 16,10 4-1077-16,3 2-2377 0</inkml:trace>
  <inkml:trace contextRef="#ctx0" brushRef="#br1" timeOffset="39711.5">10945 2951 4786 0,'0'0'1148'0,"0"0"381"0,0 0-800 0,0 0-729 0,-37-20 0 16,10 20 0-16,0 7 0 0,-4 3 0 16,5-2 0-16,1 3 0 0,4-1 0 15,5-1 0-15,9-4 0 0,-1 3 0 16,8 3 0-16,0 6 0 0,8 2 0 15,9 0 0-15,-1 0 0 0,11-5 0 16,4 0 0-16,4-3 0 0,3-4 0 16,-1-2 0-16,0-2 0 15,0-1 0-15,-10-2 0 0,-2 0 0 16,-11 0 0-16,-7 2 0 0,-7 0 0 16,0 2 0-16,0 3 0 0,-7 6 0 15,-17 8 0-15,-7 6 0 16,-7 2 0-16,-9 3 0 0,3-2 0 15,-5-2 0-15,5-4 0 0,7-8 0 16,6-11 0-16,15-11 0 16,12-16-637-16,4-2-548 0,10-10-2648 0</inkml:trace>
  <inkml:trace contextRef="#ctx0" brushRef="#br1" timeOffset="39944.48">11059 2354 7287 0,'0'0'824'0,"0"0"-743"16,0 0-81-16,-25 49 0 0,25-7 0 16,4 8 0-16,7 3 0 15,5 2 0-15,5 5 0 0,-4 5 0 16,3 7 0-16,1 2 0 0,-5 4 0 16,-5-3 0-16,-1-5 0 0,-4-7 0 15,3-10 0-15,-7-10 0 16,-2-11 0-16,0-16-601 0,-7-8-1448 15,-3-12-1012-15</inkml:trace>
  <inkml:trace contextRef="#ctx0" brushRef="#br1" timeOffset="40086.58">11014 2949 7275 0,'0'0'917'0,"14"-45"-917"0,3 22 0 16,3 7 0-16,1 3 0 0,2 3 0 15,-3 5 0-15,1 4 0 0,0 1 0 16,-1 6 0-16,7 1 0 0,0 4 0 15,0-1 0-15,2 1-981 0,-6-1-1788 16,-3-3-109-16</inkml:trace>
  <inkml:trace contextRef="#ctx0" brushRef="#br1" timeOffset="40210.49">11413 2951 6490 0,'0'0'1589'0,"0"36"-1476"0,-5-7-113 16,3 10 0-16,-8 4 0 0,6-4 0 15,-2-3 0-15,2-9 0 16,4-6 0-16,4-10 0 0,6-7 0 15,7-8 0-15,-3-11-17 0,3-2-1680 16,-7-7-1200-16</inkml:trace>
  <inkml:trace contextRef="#ctx0" brushRef="#br1" timeOffset="40351.56">11501 2574 8192 0,'0'0'0'0,"0"0"0"16,0 0 0-16,0 0 0 0,0 0 0 15,11 48 0-15,12-33-169 0,8 0-915 16,0-2 83-16,-5-3-135 0,-1 4-2470 0</inkml:trace>
  <inkml:trace contextRef="#ctx0" brushRef="#br1" timeOffset="40554.26">11669 2952 4061 0,'0'0'657'0,"0"0"-125"0,0 0 260 15,0 0-75-15,0 0 495 0,0 0-991 16,0 0-221-16,0 0 0 16,-46-3 0-16,30 18 0 0,-1 13 0 15,7 4 0-15,-4 7 0 0,11 3 0 16,3 1 0-16,3-4 0 0,7-2 0 16,6-6 0-16,3-6 0 0,4-7 0 15,8-7 0-15,-4-9 0 0,4-8 0 16,4-11 0-16,-6-11 0 0,2-7-1413 15,-11 8-740-15,1-4-1537 0</inkml:trace>
  <inkml:trace contextRef="#ctx0" brushRef="#br1" timeOffset="40961.47">12097 2789 6559 0,'0'0'436'0,"-48"-16"456"16,21 16-587-16,-4 7-305 0,4 5 0 15,5 1 0-15,1 3 0 0,0-2 0 16,11 3 0-16,0-1 0 0,10 3 0 15,4 0 0-15,8 2 0 0,9 1 0 16,6-1 0-16,4 1 0 0,6-5 0 16,-2 0 0-16,-2-5 0 15,-2-4 0-15,0-1 0 0,-4-3 0 16,-2-1 0-16,-9 2 0 0,-3 0 0 16,-5-1 0-16,-8 0 0 0,2 2 0 15,-2 0 0-15,-2 4 0 16,-8 4 0-16,-11 5 0 0,-10 1 0 15,0 0 0-15,-10-2 0 0,4-5 0 16,-7-1 0-16,3-3 0 16,4-3 0-16,10-1 0 0,2-3-3210 0</inkml:trace>
  <inkml:trace contextRef="#ctx0" brushRef="#br2" timeOffset="51138.8">18027 2855 3185 0,'0'0'3117'0,"0"0"-2472"0,0 0 43 16,0 0-131-16,0 0-557 0,0 0 0 15,0 0 0-15,-20-45 0 0,22 30 0 16,-2 1 0-16,0 2 0 0,-2 1 0 16,-5 1 0-16,-3 2 0 0,-6 3 0 15,1 5 0-15,-8 0 0 16,-3 10 0-16,-3 3 0 0,0 3 0 15,0 5 0-15,2 1 0 0,6 4 0 16,3 4 0-16,3 3 0 16,1 7 0-16,3 7 0 0,5 5 0 15,0 5 0-15,2 3 0 0,0 3 0 16,4 0 0-16,0 0 0 0,0-2 0 16,4-2 0-16,2-5 0 0,2-3 0 15,3-6 0-15,1-4 0 0,7-7 0 16,3-7 0-16,3-6 0 0,4-8 0 15,8-9 0-15,5-8 0 0,9-12 0 16,3-8 0-16,-2-9 0 16,-5 0 0-16,-5 0 0 0,-16 4 0 15,-5 6 0-15,-11 2 0 0,-10 4 0 16,0 5-121-16,-12 0-915 0,2 2-361 16,-3 2-4241-16</inkml:trace>
  <inkml:trace contextRef="#ctx0" brushRef="#br2" timeOffset="51339.56">17674 3369 5766 0,'0'0'1949'0,"0"0"-1505"0,0 0-411 0,41 0-33 15,-4-3 0-15,7-3 0 0,3-5 0 16,-1-1 0-16,1-4 0 0,1-3 0 15,-1-1 0-15,-1-3 0 0,-17 7-609 16,-4-3-2540-16</inkml:trace>
  <inkml:trace contextRef="#ctx0" brushRef="#br2" timeOffset="51869.78">18267 3172 6587 0,'0'0'872'16,"0"0"-212"-16,0 0-587 0,0 0-73 15,0 0 0-15,0 0 0 0,0 0 0 16,21 60 0-16,-5-14 0 16,1 2 0-16,-3-3 0 0,-1-1 0 15,-3-3 0-15,5-3 0 0,-5-7 0 16,0-7 0-16,-4-10 0 0,1-7 0 16,3-7 0-16,0-8 0 0,5-15 0 15,-3-7 0-15,-1-9 0 0,-3-3 0 16,-6-5 0-16,2-6 0 0,-4-1 0 15,0-2 0-15,6 4 0 0,2 10 0 16,3 10 0-16,-1 13 0 0,0 9 0 16,-3 6 0-16,-5 4-217 15,2 0-2372-15,2 7-753 0</inkml:trace>
  <inkml:trace contextRef="#ctx0" brushRef="#br2" timeOffset="52806.61">18658 3339 6062 0,'0'0'517'0,"0"0"-173"0,0 0-60 0,0 0-188 0,0 0 92 16,52 4 172-16,-26-13-160 0,-1-3-59 16,-8-4-141-16,3-2 0 15,-7 0 0-15,-5-2 0 0,-2 0 0 16,-6 0 0-16,0-3 0 0,-6 2 0 15,-4 0 0-15,-1-1 0 0,-3 3 0 16,-3 3 0-16,-3 4 0 16,3 5-21-16,-3 7-35 0,5 7 12 15,-1 9-24-15,3 13 12 0,-1 6-24 16,3 6-28-16,1 1 44 0,10 1-36 16,4-4-44-16,8-5-8 0,9-5-80 15,10-7 84-15,2-5 48 0,7-5 16 16,-1-3 40-16,0-2-44 0,-2-2-745 15,-10-1-551-15,-6-4-517 0</inkml:trace>
  <inkml:trace contextRef="#ctx0" brushRef="#br2" timeOffset="52970.85">18972 3431 4830 0,'0'0'1488'0,"0"0"-647"16,-31-48 192-16,21 22-1033 0,6-3 0 16,-3-3 0-16,7 0 0 15,0-1 0-15,11 4 0 0,-1 1 0 16,0 2 0-16,1 1 0 0,5 4 0 15,-1 1 0-15,-3 2 0 0,3 4 0 16,-5 1 0-16,0 1-877 16,1 3-872-16,-7 1-628 0</inkml:trace>
  <inkml:trace contextRef="#ctx0" brushRef="#br2" timeOffset="53361.69">19046 3110 5942 0,'0'0'769'0,"-6"54"-117"0,6-27 177 16,11-5-829-16,1-3 0 0,2-1 0 15,7-5 0-15,6-6 0 0,4-7 0 16,6-4 0-16,-6-10 0 16,-4-2 0-16,-8-2 0 0,-11-3 0 15,-4-1 0-15,-4 0 0 0,-6-1 0 16,-2 1 0-16,-3 3 0 0,1 4 0 16,2 7 0-16,4 2 0 0,-1 6 0 15,5 6 0-15,0 12 0 16,0 10 0-16,0 10 0 0,5 6 0 15,-1 5 0-15,4 0 0 0,2 5 0 16,5 4 0-16,-1 2 0 16,3 2 0-16,-3 0 0 0,-3 2 0 15,-5 0 0-15,-6-1 0 0,-8 0 0 16,-5-3 0-16,-8-3 0 0,-1-8 0 16,-7-6 0-16,-2-10 0 0,0-12 0 15,-2-11 0-15,0-10 0 0,-3-19 0 16,-1-14 0-16,6-16 0 0,6-4 0 15,13-6 0-15,10 3 0 0,10 2 0 16,17 0 0-16,8 1 0 16,4 3 0-16,3 3 0 0,-7 0 0 15,-6 14-1597-15,-9 0-1985 0</inkml:trace>
  <inkml:trace contextRef="#ctx0" brushRef="#br2" timeOffset="53908.19">19340 2527 6863 0,'0'0'28'0,"0"0"476"0,0 0 293 16,0 0-797-16,0 0 0 0,0 0 0 15,21 71 0-15,-15-19 0 0,4 7 0 16,5 2 0-16,-5 8 0 0,2 1 0 16,-1 2 0-16,-5-2 0 15,-4-4 0-15,0-1 0 0,-4-5 0 16,0-12 0-16,-4-8 0 0,6-11 0 16,-6-14-249-16,3-9-927 15,1-5-53-15,-4-10-1728 0</inkml:trace>
  <inkml:trace contextRef="#ctx0" brushRef="#br2" timeOffset="54034.3">19340 3172 5122 0,'0'0'1384'16,"-31"-45"-511"-16,19 25-60 16,7 7-813-16,5-1 0 0,7-3 0 15,3-5 0-15,7-1 0 0,1-5 0 16,5-2 0-16,2-5 0 0,2-2 0 16,4-3 0-16,-5 0-145 0,-5 10-2668 15,-6 2-633-15</inkml:trace>
  <inkml:trace contextRef="#ctx0" brushRef="#br2" timeOffset="54312.74">19549 2563 4690 0,'0'0'1232'0,"0"0"-555"0,-4 44-93 16,4-5-172-16,0 10-8 15,-5 8-211-15,-1 7-193 0,4 4 0 16,0-2 0-16,2-2 0 0,2-6 0 16,6-7 0-16,1-6 0 0,-3-7 0 15,0-9 0-15,0-7 0 16,-2-10 0-16,3-7 0 0,1-9 0 15,4-17 0-15,7-9 0 0,2-9 0 16,-5-6 0-16,1 4 0 16,-5 1 0-16,1 8 0 0,-5 12 0 15,-6 11 0-15,-2 8 0 0,0 5 0 16,0 12 0-16,0 8 0 0,0 7 0 16,0 5 0-16,2-2 0 0,2-5 0 15,0-3 0-15,7-5 0 0,1-4 0 16,2-8 0-16,-1-4 0 0,1-4-1553 15,-3-2-769-15</inkml:trace>
  <inkml:trace contextRef="#ctx0" brushRef="#br2" timeOffset="54461.58">19871 2989 6158 0,'0'0'1533'16,"0"0"-1032"-16,0 51-501 0,-2-9 0 15,-2 6 0-15,0-4 0 16,2 0 0-16,4-7 0 0,4-5 0 15,6-6 0-15,1-5 0 0,-3-6 0 16,1-5 0-16,-1-9 0 16,2-14-773-16,-3-3-648 0,-3-10-3705 0</inkml:trace>
  <inkml:trace contextRef="#ctx0" brushRef="#br2" timeOffset="54590.62">19923 2603 5262 0,'0'0'604'0,"0"0"-200"0,0 0-260 15,4 48-124-15,-8-8-20 0,4 6-192 16,0 1-764-16,0-14-161 0,6 3-1336 16</inkml:trace>
  <inkml:trace contextRef="#ctx0" brushRef="#br2" timeOffset="55178.69">19950 3192 4097 0,'0'33'1465'0,"0"-8"-485"16,4-6 429-16,0-13-1168 15,2-6-241-15,0-3 0 0,5-13 0 16,9-13 0-16,-3-9 0 0,4-6 0 15,-5-1 0-15,-1 2 0 0,1 1 0 16,-5 7 0-16,-1 10 0 16,0 9 0-16,-8 13 0 0,0 3 0 15,0 8 0-15,5 10 0 0,-7 15 0 16,0 7 0-16,0 4 0 0,2-5 0 16,0-8 0-16,8-2 0 0,7-9 0 15,3-8 0-15,11-6 0 0,2-9-201 16,0-6-287-16,1-7 236 0,-8-4 4 15,-5-2 120-15,-4-1 104 0,-11-1 8 16,-6 2 32-16,-6-2 32 0,-5 2 364 16,-5 0-168-16,1 8-36 15,-1 7 132-15,-1 7-251 0,3 8-89 16,-7 15 0-16,-2 7 0 0,-4 8 0 16,3 2 0-16,11-5 0 0,9-5 0 15,10-12 0-15,19-9 0 16,10-9 0-16,2-6 0 0,3-7 0 15,-5-2 0-15,-6-3 0 0,-4 0 0 16,-9 0 0-16,-3 4 0 0,-7 6 0 16,-4 3 0-16,-2 4 0 15,0 1 0-15,0 0 0 0,0 5 0 16,0 14 0-16,8 16 0 0,2 13 0 16,3 6 0-16,3 2 0 0,-1-6 0 15,-1 1 0-15,-1-1 0 0,-9 2 0 16,-4 2 0-16,-17 4 0 0,-10 1 0 15,-12 1 0-15,-13-2 0 0,-7-6 0 16,-6-5 0-16,-1-8 0 16,4-11 0-16,4-11 0 0,5-13 0 15,11-10 0-15,9-13 0 0,15-9 0 16,16-9 0-16,8-5 0 0,23-4 0 16,10 1 0-16,15-3 0 15,6-1 0-15,6-1 0 0,-17 11 0 16,-5 2-1609-16</inkml:trace>
  <inkml:trace contextRef="#ctx0" brushRef="#br2" timeOffset="55695.24">21320 3193 3585 0,'0'0'1453'0,"0"0"-229"0,0 0-595 16,0 0 27-16,0 0-11 16,0 0-645-16,0 0 0 0,52-6 0 15,-29 10 0-15,2-4 0 0,-1-4 0 16,1-5 0-16,0-7 0 0,0-5 0 16,-5-5 0-16,-1-2 0 0,-5 0 0 15,-7 2 0-15,-5 0 0 0,-4 2 0 16,-11 0 0-16,-7 3 0 0,-5 4 0 15,-4 6 0-15,-6 6 0 0,0 7 0 16,-3 15 0-16,-1 10 0 0,4 11 0 16,4 11 0-16,6 4 0 15,13 7 0-15,10 1 0 0,4-2 0 16,18-6 0-16,5-7 0 0,10-10 0 16,5-14 0-16,3-10 0 15,9-12 0-15,1-13 0 0,-1-14 0 16,-4-9 0-16,-7-11-381 0,-16 10-1916 15,-5-5-2485-15</inkml:trace>
  <inkml:trace contextRef="#ctx0" brushRef="#br2" timeOffset="55882.95">21814 2522 7211 0,'0'0'888'0,"-31"53"-795"15,13-11-93-15,-3 4 0 0,2 3 0 16,9 4 0-16,6 5 0 0,4 1 0 15,0 4 0-15,4 1 0 0,4 3 0 16,1-2 0-16,-1-4 0 0,2-4 0 16,1-4 0-16,-1-12 0 15,2-9 0-15,-1-14 0 0,3-15 0 16,-4-6-2462-16,-1-15-431 0</inkml:trace>
  <inkml:trace contextRef="#ctx0" brushRef="#br2" timeOffset="56238.63">22201 3001 7287 0,'0'0'672'0,"0"0"-439"0,-39-19-233 16,18 14 0-16,0 1 0 0,1 1 0 16,-1 2 0-16,-2-1 0 0,3 2 0 15,3 0 0-15,-4 3 0 0,7 8 0 16,-3 4 0-16,1 6 0 0,3 4 0 15,1 1 0-15,4 1 0 0,8-3 0 16,0-1 0-16,12-3 0 16,7-2 0-16,5-3 0 0,12-1 0 15,5-4 0-15,9 0 0 0,1-3 0 16,-3 1 0-16,-7 0 0 0,-8 2 0 16,-12 1 0-16,-11-2 0 15,-8 2 0-15,-10 0 0 0,-9 4 0 16,-9-1 0-16,-12 2 0 0,-7 1 0 15,-3 0 0-15,3-5 0 0,-5-2 0 16,9-5 0-16,6-5 0 16,12-1-13-16,17-10-1047 0,6 2-1641 15,6-3-485-15</inkml:trace>
  <inkml:trace contextRef="#ctx0" brushRef="#br2" timeOffset="56511.54">22366 3200 7239 0,'0'0'812'0,"0"0"-671"0,54-28-141 16,-25 11 0-16,4-4 0 0,2-3 0 16,-2-1 0-16,4-1 0 15,-8 1 0-15,-4-1 0 0,-6 5 0 16,-9 1 0-16,-10 3 0 0,-4 5 0 16,-13 4 0-16,-5 5 0 0,-9 7 0 15,-7 9 0-15,-1 10 0 16,-4 5 0-16,-3 9 0 0,1 5 0 15,-1 6 0-15,5 3 0 0,14 0 0 16,13-3 0-16,18-4 0 16,16-6 0-16,16-5 0 0,11-10 0 15,9-9 0-15,6-8 0 0,0-6 0 16,2-6 0-16,-6-4 0 0,-6-5 0 16,-7 0 0-16,-16 2 0 0,-8-6-2546 0</inkml:trace>
  <inkml:trace contextRef="#ctx0" brushRef="#br2" timeOffset="129421.85">15268 10593 7727 0,'0'0'465'0,"0"0"-465"0,0 0 0 15,37-35 0-15,17 17 0 0,22 2 0 16,15 3 0-16,15 4 0 0,13 4 0 16,12 5 0-16,1 5 0 15,11 9 0-15,-3 6 0 0,-1 4 0 16,1 0 0-16,-7 0 0 0,-3-2 0 16,-19-2 0-16,-18-6 0 15,-20-3 0-15,-24-7 0 0,-22-4-377 16,-12-4-739-16,-5-9-477 0</inkml:trace>
  <inkml:trace contextRef="#ctx0" brushRef="#br2" timeOffset="130704.83">8060 1667 5402 0,'0'0'1569'0,"0"0"-348"0,0 0-1221 16,0 0 0-16,0 0 0 0,0 0 0 16,0 0 0-16,0 0 0 15,0 0 0-15,53 0 0 0,-5 2 0 16,14-1 0-16,12 3 0 0,11 1 0 15,19 2 0-15,7 0 0 0,19 1 0 16,13-2 0-16,14-2 0 0,13-2 0 16,12-2 0-16,14-5 0 0,13-5 0 15,16-5 0-15,11-1 0 0,8 0 0 16,8 0 0-16,4 5 0 16,2 3 0-16,-5 5 0 0,-3 3 0 15,-19 3 0-15,-3 5 0 0,-17 2 0 16,-27 1 0-16,-13-3 0 0,-28-1 0 15,-30-6 0-15,-18-5 0 0,-30-19 0 16,-24 0-1982-16</inkml:trace>
  <inkml:trace contextRef="#ctx0" brushRef="#br2" timeOffset="144711.01">27340 3715 2156 0,'0'0'1829'0,"0"0"-1216"0,0 0 371 0,0 0-344 0,0 0-95 0,0 0 347 16,0 0-416-16,0 0-419 0,0 0-57 15,-2 7 0-15,6 15 0 0,0 9 0 16,2 8 0-16,-2 6 0 16,2 6 0-16,-3 5 0 0,1 9 0 15,0 2 0-15,0 1 0 0,0-1 0 16,2-9 0-16,5-7 0 15,-1-11 0-15,2-13 0 0,-1-9 0 16,1-10 0-16,3-8 0 0,1-7 0 16,3-12 0-16,-3-11 0 15,-3-7 0-15,-3-6 0 0,-6-8 0 16,-2-6 0-16,-2 3 0 0,0 9 0 16,0 16 0-16,2 14 0 0,0 11 0 15,2 6 0-15,1 15 0 0,-3 11 0 16,-2 11 0-16,0 5 0 0,2 0 0 15,4-5 0-15,4-2 0 0,5-6 0 16,1-5 0-16,9-7 0 0,6-9 0 16,4-6 0-16,7-5 0 15,-3-12 0-15,0-7 0 0,-4-10 0 16,-4-8 0-16,-4-6 0 0,-8-3 0 16,-11-7 0-16,-6-3 0 0,-4-7 0 15,-8-2 0-15,-3 7 0 0,3 9 0 16,4 21 0-16,4 13 0 15,2 13 0-15,0 3 0 0,0 3 0 16,0 10 0-16,2 10 0 0,0 6-1037 16,2-2-308-16,0-3-2653 0</inkml:trace>
  <inkml:trace contextRef="#ctx0" brushRef="#br2" timeOffset="144977.95">27925 4268 6414 0,'0'0'809'0,"35"9"-113"0,-8-11-423 0,2-7-273 0,4-7 0 0,2-4 0 16,-2-4 0-16,0-3 0 0,-2-2 0 16,-6-2 0-16,0 2 0 15,-9 4 0-15,-8 5 0 0,-3 8 0 16,-12 4 0-16,-5 6 0 0,-11 4 0 16,-4 9 0-16,-2 8 0 0,-8 6 0 15,-2 7 0-15,-2 5 0 0,3 1 0 16,7 2 0-16,11-4 0 15,11-3 0-15,14-2 0 0,11-3 0 16,17-5 0-16,13-1 0 0,10-4 0 16,10-5 0-16,6-2 0 15,0-1 0-15,-14-3-1297 0,-6-5-5570 0</inkml:trace>
  <inkml:trace contextRef="#ctx0" brushRef="#br2" timeOffset="145406.69">29099 4224 3689 0,'0'0'921'0,"-17"-44"15"0,3 26 465 0,-3 7-717 0,3 5-132 0,-3 6-543 16,1 4-9-16,-1 8 0 0,1 7 0 15,3 5 0-15,3 5 0 0,2 5 0 16,1 0 0-16,5 1 0 0,4-4 0 16,5-2 0-16,3-2 0 15,4-5 0-15,3-4 0 0,4-7 0 16,6-6 0-16,2-5 0 0,2-5 0 16,4-6 0-16,0-4-505 0,-8 4-623 15,-3-2-2290-15</inkml:trace>
  <inkml:trace contextRef="#ctx0" brushRef="#br2" timeOffset="146012.51">29337 4146 6050 0,'0'0'1221'16,"-33"-37"-685"-16,16 29-151 0,2 8-385 16,3 8 0-16,-2 10 0 0,-3 5 0 15,3 7 0-15,-3 6 0 0,3 0 0 16,1 3 0-16,3-4 0 0,10-4 0 15,2-6 0-15,8-5 0 0,5-6 0 16,5-5 0-16,5-7 0 0,2-6 0 16,0-9 0-16,2-5 0 0,-2-4 0 15,-4-6 0-15,-5-1 0 16,-1-4 0-16,-3 1 0 0,1 5 0 16,-5 7 0-16,-4 8 0 0,-2 7 0 15,0 2 0-15,-2 2 0 0,-2 1 0 16,3 8 0-16,-3 8 0 15,0 4 0-15,-3 4 0 0,-1-1 0 16,2-1 0-16,2-3 0 0,2-2 0 16,5-3 0-16,3-5 0 15,0-1 0-15,3-4 0 0,1-4 0 16,-2-1 0-16,3-7-149 0,-5-2-103 16,-1 0 80-16,-1-1 56 0,-4 1 36 15,-2 3 24-15,0 1 8 0,-2 5-168 16,0 0 112-16,0 1 104 0,0 0 68 15,0 6-64-15,0 2 100 0,0-1 164 16,0 1-132-16,2-1 40 0,0 2 72 16,2-3-124-16,0 0-59 0,1-1-65 15,-1-3 0-15,-2-1 0 16,0-1 0-16,0-3 0 0,0-7 0 16,4-9 0-16,3-7 0 0,1-8 0 15,4-5 0-15,3-2 0 0,10 1 0 16,2 2 0-16,6 6 0 15,-4 8 0-15,-8 11 0 0,-7 6 0 16,-8 7 0-16,-4 5 0 0,-1 11 0 16,-1 7 0-16,-2 7 0 0,0 4 0 15,-5-1 0-15,1 1 0 16,0 2 0-16,2-4 0 0,2-3 0 16,4-5 0-16,0-8-389 0,3-6-4249 0</inkml:trace>
  <inkml:trace contextRef="#ctx0" brushRef="#br2" timeOffset="146401.18">30120 3693 4950 0,'0'0'88'0,"0"0"768"0,0 0-248 0,0 0-171 0,0 0 31 16,0 0-84-16,2 41 17 0,-4-7-401 16,-2 3 0-16,0-4 0 0,2 1 0 15,2 0 0-15,0-2 0 16,4-3 0-16,4-3 0 0,0-7-1121 16,5-7-2353-16</inkml:trace>
  <inkml:trace contextRef="#ctx0" brushRef="#br2" timeOffset="146603.6">30405 3604 6583 0,'0'0'716'16,"0"0"-124"-16,-10 48-291 16,6-26-301-16,2 4 0 0,0 4 0 15,0 5 0-15,2 6 0 0,2 5 0 16,2 7 0-16,0 8 0 0,-2 6 0 15,-2 2 0-15,-4 3 0 0,-2-4 0 16,-7-8 0-16,5-17-509 0,-4-8-2684 0</inkml:trace>
  <inkml:trace contextRef="#ctx0" brushRef="#br2" timeOffset="146741.37">30196 4202 7691 0,'0'0'501'15,"56"-3"-501"-15,-18 0 0 0,-3 0 0 16,2-1 0-16,2 0 0 0,-2-2 0 16,3-1 0-16,-1-6 0 0,-10 2-1774 15,0-3-1783-15</inkml:trace>
  <inkml:trace contextRef="#ctx0" brushRef="#br2" timeOffset="147494.65">31063 3673 6494 0,'0'0'789'16,"0"0"-329"-16,37-18-11 16,-33 30-449-16,0 11 0 0,0 10 0 15,0 8 0-15,-2 7 0 0,-2 4 0 16,0 7 0-16,-4 3 0 0,-4 3 0 15,-2 1 0-15,-5-2 0 0,-3-6 0 16,-1-7 0-16,0-9 0 0,3-10 0 16,6-11 0-16,1-9 0 0,5-6 0 15,4-6 0-15,0-13 0 16,8-12 0-16,5-12 0 0,-1-12-193 16,7-8-175-16,-3-5 236 0,5 6 120 15,6 12 12-15,4 15 24 0,2 11 252 16,-4 9 129-16,-6 1-405 15,-5 7 0-15,-7 1 0 0,1 1 0 16,0 3 0-16,5 2 0 0,-1-1 0 16,3 3 0-16,0 2 0 0,-3 1 0 15,1 4 0-15,-3 1 0 16,-1 3 0-16,-3 0 0 0,-2 2 0 16,-4-2 0-16,0-1 0 0,-4-3 0 15,0-1 0-15,-6-1 0 0,-2-1 0 16,-4-2 0-16,-5-1 0 0,-2-2 0 15,3-4 0-15,-5-2 0 0,1-2 0 16,-3-9 0-16,0-2 0 16,5-6 0-16,3 0 0 0,5-1 0 0,6 3 0 15,4 6 0-15,0 5 0 16,0 2 0-16,0 0 0 0,0 1 0 16,0 1 0-16,0 1 0 0,0 5 0 15,0 8 0-15,2 8 0 0,2 3 0 16,2 2 0-16,0-3 0 15,2-1 0-15,5-2 0 0,1-3 0 16,7-1 0-16,0-4 0 0,1-4 0 16,1-2 0-16,4-1 0 15,2-2 0-15,0-3 0 0,0 0 0 16,-2-1 0-16,-7-1 0 0,-3-4-3050 0</inkml:trace>
  <inkml:trace contextRef="#ctx0" brushRef="#br2" timeOffset="147833.76">31594 4031 6819 0,'0'0'800'0,"0"0"-227"0,0 0-573 0,0 0 0 0,-35 24 0 16,20 1 0-16,1 3 0 0,1 2 0 16,5-4 0-16,2-4 0 0,2-2 0 15,0-5 0-15,2-6 0 0,2-3 0 16,0-5 0-16,0-1 0 15,0-1 0-15,10-14 0 0,6-11 0 16,9-10 0-16,4-2 0 0,0 1 0 16,0 10 0-16,-4 10 0 0,-4 9 0 15,-9 7 0-15,-6 6 0 16,-4 9 0-16,-2 5 0 0,-2 7 0 16,-2 2 0-16,0 2 0 0,-2 0 0 15,4-2 0-15,0-1 0 0,2-4 0 16,2-2 0-16,6-3 0 0,6-4 0 15,9-3 0-15,2-7-349 0,-2-3-2524 16,-1-4-1629-16</inkml:trace>
  <inkml:trace contextRef="#ctx0" brushRef="#br2" timeOffset="148087.03">32007 4117 7383 0,'0'0'748'0,"-18"-50"-687"15,5 34-61-15,-1 8 0 0,-5 6 0 16,-1 3 0-16,-3 8 0 15,-2 5 0-15,2 6 0 0,1 2 0 16,3 3 0-16,4 2 0 0,5 0 0 16,8-2 0-16,6-1 0 0,11-4 0 15,7-6 0-15,7-5 0 16,9-7 0-16,-1-6 0 0,0-7 0 16,-2-6 0-16,-8-6 0 0,-4-2 0 15,-11-2 0-15,-8-3 0 0,-6-1 0 16,-4-3 0-16,-6 6 0 0,-3 3 0 15,1 7 0-15,3 10 0 0,3 3 0 16,4 3 0-16,2 2 0 0,4 0-1866 16,2 0-243-16,15 0 48 0</inkml:trace>
  <inkml:trace contextRef="#ctx0" brushRef="#br2" timeOffset="148451.88">32208 4033 7291 0,'0'0'901'0,"-33"41"-901"16,12-14 0-16,2 3 0 15,1-1 0-15,5 2 0 0,5-1 0 16,8-3 0-16,6-3 0 0,9-3 0 16,3-5 0-16,9-6 0 15,4-8 0-15,4-5 0 0,3-14 0 16,-1-3 0-16,-2-8 0 0,-4-2 0 16,-4-1 0-16,-8 2 0 0,-5 6 0 15,-6 7 0-15,-4 7 0 0,-4 7 0 16,-2 2 0-16,-4 4 0 0,-4 13 0 15,-9 8 0-15,1 7 0 0,3 0 0 16,7-3 0-16,6-6 0 0,2-5 0 16,8-5 0-16,9-3 0 0,3-7 0 15,7-4 0-15,2-10 0 16,0-5 0-16,0-6 0 0,-4-4 0 16,-9-4 0-16,-1-2 0 0,-5-4 0 15,-2-4 0-15,1 1 0 0,-3 2 0 16,-4 6 0-16,-2 6 0 15,-8 7 0-15,-1 5-381 0,3 6-2056 16,-6 2-1973-16</inkml:trace>
  <inkml:trace contextRef="#ctx0" brushRef="#br2" timeOffset="149063.59">27195 5360 6186 0,'0'0'881'0,"0"0"-97"0,0 0-443 0,0 0-341 0,0 0 0 0,0 0 0 16,0 0 0-16,50-25 0 15,-17 0 0-15,6-6 0 0,0-2 0 16,-10 1 0-16,-6 0 0 0,-7-1 0 16,-5 0 0-16,-7-1 0 0,-6 4 0 15,-8 1 0-15,-7 9 0 16,-6 9 0-16,-6 11 0 0,-4 17 0 15,-4 15 0-15,-6 13 0 0,-3 8 0 16,5 7 0-16,6 2 0 16,10 1 0-16,8-1 0 0,13-5 0 15,8-4 0-15,15-7 0 0,6-6 0 16,8-7 0-16,6-9 0 0,0-8 0 16,5-8 0-16,-3-8 0 0,0-5 0 15,-3-8 0-15,-5-7 0 0,-6-5-1521 16,-9 4-484-16,-5-3-1473 0</inkml:trace>
  <inkml:trace contextRef="#ctx0" brushRef="#br2" timeOffset="149543.65">27627 5068 3921 0,'0'0'2449'0,"0"0"-627"0,0 0-1822 0,0 0 0 15,0 0 0-15,0 0 0 0,6 36 0 16,-6 9 0-16,2 8 0 0,-2 2 0 16,2 1 0-16,0 0 0 0,1 1 0 15,3-2 0-15,0-4 0 16,0-6 0-16,4-9 0 0,1-10 0 15,3-11 0-15,7-15 0 0,2-11 0 16,1-15 0-16,3-12 0 16,0-8 0-16,-4-8 0 0,-4-7 0 15,-5-6 0-15,-2 1 0 0,-3 6 0 16,-3 12 0-16,-2 14 0 0,-2 16 0 16,-2 5 0-16,0 8 0 0,0 4 0 15,0-1-589-15,-2 1-1200 0</inkml:trace>
  <inkml:trace contextRef="#ctx0" brushRef="#br2" timeOffset="149976.67">27879 5466 6182 0,'0'0'1753'0,"40"30"-1496"0,-9-17-257 16,8-9 0-16,4-4 0 15,9-9 0-15,-2-6 0 0,-1-7 0 16,-1-7 0-16,-9-4 0 0,-4-4 0 15,-8 1 0-15,-8 0 0 0,-9 3 0 16,-8 4 0-16,-8 4 0 16,-11 7 0-16,-3 8 0 0,-7 10 0 15,-4 7 0-15,-4 12 0 0,-1 8 0 16,5 6 0-16,2 3 0 0,9 1 0 16,7-3 0-16,11-1 0 0,9-3 0 15,9-3 0-15,7-3 0 0,10-2 0 16,4-2 0-16,4-2 0 0,-1 0 0 15,-1-5 0-15,-6 1 0 0,-6-1 0 16,-11-2 0-16,-7-2 0 16,-7-3 0-16,-2-2 0 0,-2-1 0 15,-4-3 0-15,-3-7 0 0,-3-14 0 16,4-11 0-16,1-9 0 0,5-7 0 16,8 3 0-16,5 0 0 0,3 6 0 15,5 6 0-15,-3 7 0 16,3 8 0-16,-2 7 0 0,-3 5 0 15,1 4 0-15,-1 1 0 0,3 1 0 16,-1 0-565-16,-1 2-1536 16,-5 2-36-16,0-3-1252 0</inkml:trace>
  <inkml:trace contextRef="#ctx0" brushRef="#br2" timeOffset="150335.62">28628 5293 4738 0,'0'0'1236'0,"-9"38"201"16,-5-13-656-16,1 4-781 0,1-1 0 15,2 1 0-15,3-3 0 0,7-5 0 16,11-2 0-16,5-7 0 0,11-9 0 15,8-5 0-15,5-10 0 0,1-8 0 16,0-6 0-16,-1-6 0 16,-3-4 0-16,-8 1 0 0,-7 3 0 15,-9 7 0-15,-7 11 0 0,-6 7 0 16,0 5 0-16,-2 2 0 0,-4 5 0 16,0 11 0-16,-7 17 0 0,-5 11 0 15,-1 9 0-15,2 4 0 16,3 0 0-16,4 2 0 0,3 5 0 15,1 5 0-15,0 1 0 0,0 2 0 16,-4-1 0-16,-7-3 0 16,-4-3 0-16,-3-6 0 0,-5-8 0 15,-7-8 0-15,3-11 0 0,0-14 0 16,0-11 0-16,0-11 0 0,2-19 0 16,-2-15 0-16,2-16 0 0,4-11 0 15,11-5 0-15,9 1 0 0,14 10 0 16,15 8 0-16,14 12 0 0,5 7 0 15,2 2 0-15,-12 8-1257 0,0 1-2693 0</inkml:trace>
  <inkml:trace contextRef="#ctx0" brushRef="#br2" timeOffset="150650.28">29151 4842 6995 0,'0'0'320'0,"0"0"192"0,-9-43-147 0,7 42-365 0,2 1 0 0,0 10 0 15,0 17 0-15,0 21 0 0,-2 16 0 16,2 12 0-16,0 0 0 0,4-1 0 16,0-3 0-16,1 2 0 15,-5-8 0-15,0-8 0 0,0-8 0 16,-3-12 0-16,-1-8 0 0,0-11 0 16,0-9 0-16,-2-9-461 15,-2-9-543-15,-1-4-1201 0,-3-8-425 0</inkml:trace>
  <inkml:trace contextRef="#ctx0" brushRef="#br2" timeOffset="150771.12">29004 5368 5326 0,'0'0'832'0,"0"0"249"16,39-35-525-16,-10 25-159 0,6-3-397 15,0 0 0-15,-2-1 0 0,-2-5 0 16,0-5 0-16,-2-6 0 0,0-7-513 16,-8 6-1524-16,-2-5-2169 0</inkml:trace>
  <inkml:trace contextRef="#ctx0" brushRef="#br2" timeOffset="151066.79">29417 4860 7147 0,'-16'42'1045'16,"3"4"-1045"-16,-5 13 0 15,-1 2 0-15,-2 4 0 0,3 2 0 16,3-2 0-16,3-3 0 0,2-5 0 16,-1-5 0-16,5-5 0 0,2-9 0 15,2-11 0-15,2-10 0 16,0-11 0-16,6-6 0 0,11-12 0 15,12-16 0-15,8-13 0 0,4-7 0 16,0-3 0-16,-8 6 0 16,-8 9 0-16,-8 12 0 0,-9 14 0 15,-6 7 0-15,-2 4 0 0,-4 9 0 16,-2 10 0-16,-2 14 0 0,-3 6 0 16,-1 1 0-16,1-4 0 0,3-12 0 15,6-5 0-15,2-7 0 0,8-6 0 16,5-4 0-16,5-3 0 0,-1-3-2246 15,-3-8-527-15</inkml:trace>
  <inkml:trace contextRef="#ctx0" brushRef="#br2" timeOffset="151224.66">29620 5328 7359 0,'0'0'833'0,"-19"53"-833"16,5-15 0-16,-1 2 0 0,5-3 0 15,0-4 0-15,5-4 0 16,5-9 0-16,0-7 0 0,9-6 0 15,1-7 0-15,2-7 0 0,3-9 0 16,-5-7-525-16,1 1-1700 16,-5-2-160-16</inkml:trace>
  <inkml:trace contextRef="#ctx0" brushRef="#br2" timeOffset="151333.63">29618 4979 5322 0,'14'-40'996'0,"-3"19"-203"0,-1 5 288 15,-6 16-1081-15,-4 4 0 0,-2 9 0 16,-2 11 0-16,-2 4 0 0,1 9-233 15,3 2-907-15,2-12-201 0,0 3-2573 16</inkml:trace>
  <inkml:trace contextRef="#ctx0" brushRef="#br2" timeOffset="151874.56">29661 5585 5938 0,'0'0'721'16,"0"0"411"-16,56-7-731 15,-27-16-401-15,2-10 0 0,-2-5 0 16,-2-5 0-16,-3-2 0 0,-5 3 0 15,-2 9 0-15,-9 10 0 0,-2 10 0 16,-6 10 0-16,0 3 0 16,-4 0 0-16,-2 7 0 0,-5 9 0 15,-5 14 0-15,-1 3 0 0,1 3 0 16,10-2 0-16,6-8 0 0,12-3 0 16,7-4 0-16,3-5 0 0,7-6 0 15,2-7 0-15,4-2 0 0,-1-9 0 16,-6-4 0-16,-7-4 0 0,-8-2 0 15,-9-2 0-15,-6 1 0 0,-9 1 0 16,-3 6 0-16,-5 8 0 0,-4 6 0 16,3 3 0-16,-1 6 0 15,3 5 0-15,3 1 0 0,-1 4 0 16,3-1 0-16,5-1 0 0,4-2 0 16,4-2 0-16,8-3 0 15,4-1 0-15,7-2 0 0,-2 1 0 16,3-1 0-16,-5 2 0 0,-1 2 0 15,-4 7 0-15,-1 8 0 0,-7 12 0 16,-2 13 0-16,-8 9 0 16,-3 9 0-16,-1 7 0 0,-1 1 0 15,3-3 0-15,-2-4 0 0,-5-5 0 16,-6-4 0-16,-10-4 0 0,-8-7 0 16,-13-10 0-16,-4-10 0 0,-2-16 0 15,3-11 0-15,5-9 0 0,4-17 0 16,5-16 0-16,6-17 0 0,8-9 0 15,10 0 0-15,13 5 0 16,8 10 0-16,12 6 0 0,9 4 0 16,10 1 0-16,4 0 0 0,13 1 0 15,-11 9-1742-15,3-3-1475 0</inkml:trace>
  <inkml:trace contextRef="#ctx0" brushRef="#br2" timeOffset="152401.35">31156 5406 4650 0,'-13'-45'740'0,"3"6"84"0,-9-7 421 0,3 7-789 0,-1 8-179 15,1 9-277-15,5 14 0 16,1 8 0-16,-7 20 0 0,-3 11 0 15,-7 12 0-15,2 8 0 0,9 0 0 16,3-2 0-16,9-2 0 16,6-5 0-16,8-5 0 0,7-7 0 15,8-5 0-15,6-10 0 0,6-9 0 16,-2-6 0-16,0-10 0 0,-4-8 0 16,-4-5 0-16,-6-2 0 0,-7-1 0 15,-5 0 0-15,-3 2 0 0,-6 4 0 16,0 5 0-16,0 7 0 0,0 4 0 15,-2 4 0-15,2 2 0 0,0 15 0 16,-2 11 0-16,2 10 0 0,0 1 0 16,0-2 0-16,2-5 0 15,4-6 0-15,6-5 0 0,7-6 0 16,4-12 0-16,8-6 0 0,4-14-581 16,2-13-856-16,-8 5-243 15,-2-10-778-15</inkml:trace>
  <inkml:trace contextRef="#ctx0" brushRef="#br2" timeOffset="152696.84">31575 4909 7087 0,'2'-35'824'16,"0"17"-543"-16,-2 7-281 15,-4 11 0-15,-4 5 0 0,-6 13 0 16,-5 9 0-16,-6 10 0 0,-2 9 0 16,-2 4 0-16,2 8 0 0,1 7 0 15,1 6 0-15,4 5 0 0,5-3 0 16,7-3 0-16,7-5 0 0,8-12 0 15,9-8 0-15,14-10 0 0,8-14 0 16,13-14 0-16,3-13 0 16,5-14 0-16,-6-12 0 0,-11-7 0 15,-12-3 0-15,-18 0 0 0,-11 2 0 16,-19 7 0-16,-8 6 0 0,-8 13 0 16,-6 11 0-16,-3 8 0 0,-1 12 0 15,1 2 0-15,13-3 0 16,9 1 0-16,11-3 0 0,9-4 0 15,12 0 0-15,15-4-601 0,13-1-528 16,-5-3-51-16,4-2-2570 0</inkml:trace>
  <inkml:trace contextRef="#ctx0" brushRef="#br2" timeOffset="153006.81">31813 5327 7203 0,'0'0'916'0,"0"0"-843"16,-50-19-73-16,36 20 0 0,-1 7 0 15,3 7 0-15,-2 6 0 0,3 3 0 16,3 3 0-16,4 3 0 0,4 1 0 16,4 1 0-16,6 1 0 15,9 0 0-15,4-5 0 0,8-3 0 16,2-10 0-16,4-5 0 0,2-10 0 16,-2-5 0-16,-4-9 0 15,-4-6 0-15,-8-7 0 0,-6-3 0 16,-7-4 0-16,-8-1 0 0,0 1 0 15,-11 2 0-15,-5 3 0 0,-5 5 0 16,-6 9 0-16,-4 8 0 16,0 7 0-16,5 2 0 0,7 8-53 15,7 0-1027-15,5 0-93 0,7-3-1328 16,4-1-224-16</inkml:trace>
  <inkml:trace contextRef="#ctx0" brushRef="#br2" timeOffset="153246.87">32076 5373 6663 0,'0'0'1464'0,"0"0"-1399"16,0 0-65-16,0 0 0 0,0 0 0 16,0 0 0-16,-44-7 0 15,32 29 0-15,-1 10 0 0,7 4 0 16,6 0 0-16,6-3 0 0,7-1 0 16,3-3 0-16,3-2 0 15,2-4 0-15,-5-6 0 0,1-6 0 16,-3-6 0-16,-4-5 0 0,1-2 0 15,-1-12 0-15,0-9 0 0,3-4 0 16,-3-6 0-16,-2-3 0 16,3-2 0-16,-5-1 0 0,2 2 0 15,-2 3 0-15,3 8 0 0,-3 6 0 16,-2 8 0-16,0 5-837 0,2 0-2853 0</inkml:trace>
  <inkml:trace contextRef="#ctx0" brushRef="#br2" timeOffset="153473.76">32400 4992 7259 0,'0'0'933'0,"10"-44"-933"15,-5 30 0-15,-3 8 0 0,-2 6 0 16,0 0 0-16,0 11 0 0,-2 16 0 16,-5 21 0-16,1 16 0 0,2 12 0 15,4 8 0-15,2-1 0 16,6 0 0-16,-1-5 0 0,-3-8 0 15,2-12 0-15,-6-10 0 0,0-7 0 16,0-12 0-16,-6-12 0 16,4-8-689-16,-5-9-1212 0</inkml:trace>
  <inkml:trace contextRef="#ctx0" brushRef="#br2" timeOffset="153599.07">32402 5300 7563 0,'0'0'629'0,"46"-22"-629"16,-7 10 0-16,6 5 0 0,5-1 0 15,-3 0 0-15,3 0 0 0,-2 0 0 16,-3 1 0-16,-12 1-477 0,0-1-3513 0</inkml:trace>
  <inkml:trace contextRef="#ctx0" brushRef="#br2" timeOffset="154235.63">27499 6850 4189 0,'0'0'3022'0,"0"0"-2250"0,0 0-563 0,0 0-209 16,0 0 0-16,0 0 0 0,35-43 0 15,-6 16 0-15,2-4 0 0,2-5 0 16,-6 2 0-16,0-2 0 0,-9 0 0 15,-5-1 0-15,-7 1 0 16,-8 1 0-16,-6 4 0 0,-11 2 0 16,-6 8 0-16,-8 8 0 0,-4 12 0 15,-6 11 0-15,1 12 0 0,3 11 0 16,8 11 0-16,6 6 0 0,9 5 0 16,7 4 0-16,9 0 0 15,9-1 0-15,7-5 0 0,9-4 0 16,8-9 0-16,6-8 0 0,3-6 0 15,-1-9 0-15,-2-10 0 0,-4-7 0 16,-6-4 0-16,-4-10 0 16,-2-5 0-16,-9-8-821 0,-1 4-1860 15,-7-5-1957-15</inkml:trace>
  <inkml:trace contextRef="#ctx0" brushRef="#br2" timeOffset="154468.96">27838 6527 6959 0,'0'0'1124'0,"0"0"-1015"0,2 44-109 15,-2-10 0-15,0 8 0 16,0-1 0-16,-2 4 0 0,2 1 0 16,0 0 0-16,0-2 0 0,8-4 0 15,3-3 0-15,3-6 0 0,0-8 0 16,7-7 0-16,0-12 0 0,2-11 0 16,1-16 0-16,3-13 0 15,-4-8 0-15,-2-7 0 0,-5-3 0 16,-1-3 0-16,-5 0 0 0,-4 5 0 15,-2 4 0-15,-2 12 0 0,-2 10 0 16,-2 11 0-16,-4 11-201 16,0 3-1260-16,-2 4-599 0</inkml:trace>
  <inkml:trace contextRef="#ctx0" brushRef="#br2" timeOffset="154822.67">28154 6920 6406 0,'0'0'1021'15,"54"16"-297"-15,-17-16-683 16,0-11-41-16,-2-6 0 0,-4-6 0 16,-10-3 0-16,-8 1 0 0,-7 1 0 15,-6-4 0-15,-6 1 0 0,-5-3 0 16,-1 5 0-16,-1 4 0 0,5 7 0 16,2 8 0-16,2 4 0 15,-2 4 0-15,-3 13 0 0,-1 17 0 16,-4 11 0-16,1 8 0 0,7 2 0 15,4-3 0-15,6-6 0 0,6-5 0 16,9-8 0-16,4-7 0 16,4-8 0-16,-3-5 0 0,-3-9 0 15,-6-2 0-15,-5-7 0 0,-2-11 0 16,-8-7 0-16,2-7 0 0,-2-5 0 16,0-5 0-16,0-4 0 0,0-4 0 15,6 5 0-15,1 4 0 0,-1 11 0 16,2 7 0-16,-4 10 0 0,0 6 0 15,0 3 0-15,-1 1 0 16,3-2 0-16,0 1-993 0,4-2-1548 0</inkml:trace>
  <inkml:trace contextRef="#ctx0" brushRef="#br2" timeOffset="155431.23">28714 6597 6739 0,'0'0'388'0,"0"0"677"0,0 0-1065 0,-33 18 0 16,17 8 0-16,1 9 0 0,5 3 0 15,6-3 0-15,4-2 0 0,8-1 0 16,7-4 0-16,5-6 0 0,1-6 0 16,4-6 0-16,0-7 0 15,3-5 0-15,-1-11 0 0,-2-5 0 16,-2-4 0-16,-9-5 0 0,-3-1 0 15,-5 1 0-15,-2-1 0 0,-4 2 0 16,0 6 0-16,0 8 0 16,0 5 0-16,-2 5 0 0,2 4 0 15,0 12 0-15,-2 14 0 0,2 13 0 16,0 10 0-16,0 4 0 0,0 3 0 16,-2 6 0-16,0 4 0 0,-2-1 0 15,-7 2 0-15,1-1 0 0,-7-2 0 16,-5 1 0-16,-5-1 0 15,-4-1 0-15,-6-4 0 0,-3-6 0 16,-1-8 0-16,2-12 0 0,4-12 0 16,8-14 0-16,4-9 0 0,6-13 0 15,5-19 0-15,4-14 0 0,6-18 0 16,10-13 0-16,11-7 0 0,12-5 0 16,10-5 0-16,8-1 0 0,7-3-177 15,0 1-1312-15,-12 24 193 16,-5 5-297-16</inkml:trace>
  <inkml:trace contextRef="#ctx0" brushRef="#br2" timeOffset="155618.94">29031 6315 300 0,'0'0'5754'0,"0"0"-4817"0,0 0 235 16,0 0-1143-16,0 0-29 0,0 0 0 16,0 0 0-16,22 74 0 0,-11-21 0 15,-1 3 0-15,0 0 0 0,5-1 0 16,-3-1 0-16,3-4 0 0,-5-2 0 15,-4-3 0-15,-6-2 0 16,-2-4 0-16,-8-5 0 0,-3-4 0 16,-3-9 0-16,-1-8-325 0,-3-7-967 15,5-6-1498-15</inkml:trace>
  <inkml:trace contextRef="#ctx0" brushRef="#br2" timeOffset="155996.6">29002 6774 4934 0,'0'0'1208'0,"29"-50"-575"16,-7 22 39-16,-1 2 73 0,2 2-745 15,-5 0 0-15,1 1 0 0,-2 0 0 16,-3-2 0-16,3-1 0 16,-5 1-509-16,0 0-11 0,-1 2-161 15,-1 0 289-15,0 4 124 0,-1 0 176 16,-1 6 92-16,-2 5 364 0,-4 5 373 16,2 3-313-16,0 12 132 0,3 13-175 15,-3 12-381-15,0 10 0 0,0 6 0 16,-4 2 0-16,0 2 0 0,0-3 0 15,-2-2 0-15,0-4 0 16,-2-5 0-16,-2-6 0 0,3-8 0 16,-1-7 0-16,2-11 0 0,2-6 0 15,0-5 0-15,0-8 0 0,9-16 0 16,5-16 0-16,5-10 0 0,3-7 0 16,1 6 0-16,0 9 0 15,0 7 0-15,-5 13 0 0,-5 10 0 16,-7 9 0-16,-6 7 0 0,0 10 0 15,2 12 0-15,2 5 0 0,-2 6 0 16,-2-3 0-16,2-6 0 16,0-2 0-16,2-2 0 0,0-3 0 15,3-4 0-15,-1-4 0 0,4-6 0 16,5-6 0-16,-5-1-701 0,4-6-2693 0</inkml:trace>
  <inkml:trace contextRef="#ctx0" brushRef="#br2" timeOffset="156176.45">29665 6609 7279 0,'0'0'624'0,"-16"42"-335"0,5-9-289 0,1 2 0 15,-2 5 0-15,1 0 0 0,5-1 0 16,2-6 0-16,4-6 0 16,10-6 0-16,5-6 0 0,1-9-53 15,1-6-755-15,-1-6-985 0,-5-6-152 16,-1-4-1116-16</inkml:trace>
  <inkml:trace contextRef="#ctx0" brushRef="#br2" timeOffset="156285.63">29725 6474 5726 0,'-4'-77'780'0,"4"14"529"15,6 9-932-15,0 30-377 0,-3 15 0 16,-3 6 0-16,-3 3 0 0,1 0 0 16,0 2 0-16,0 2-921 0,6 10-3081 0</inkml:trace>
  <inkml:trace contextRef="#ctx0" brushRef="#br2" timeOffset="156902.46">29802 6990 6078 0,'0'0'324'16,"0"0"385"-16,0 0 55 16,0 0-468-16,0 0-275 0,0 0-21 15,-11-47 0-15,28 3 0 0,-1-3 0 16,5 2 0-16,4 0 0 0,4 0 0 15,4 3 0-15,4 2 0 16,-2 7 0-16,2 2 0 0,-10 11 0 16,-8 7 0-16,-9 7 0 0,-8 6 0 15,-2 0 0-15,-6 14 0 0,-10 15 0 16,-9 9 0-16,-4 6 0 0,-2 0 0 16,10-3 0-16,5-3 0 0,7-4 0 15,7-4 0-15,6-8 0 0,9-6 0 16,3-9 0-16,7-7 0 0,2-7 0 15,-2-7 0-15,-3-5 0 16,-1-3 0-16,0-2 0 0,-5-3 0 16,0 0 0-16,-5-2 0 0,-3 4 0 15,-4 6 0-15,-2 9 0 0,0 7 0 16,-6 3 0-16,-7 7 0 0,-3 5 0 16,-3 4 0-16,3 1 0 15,1-1 0-15,7-1 0 0,2-2 0 16,6-3 0-16,2-3 0 0,10-2 0 15,7-3 0-15,6-2 0 0,6-5 0 16,4-3 0-16,2-1 0 16,2-1 0-16,-1 3 0 0,-10 6 0 15,-5 3 0-15,-6 12 0 0,-11 13 0 16,-6 12 0-16,-6 12 0 0,-11 9 0 16,3 4 0-16,-3 3 0 0,-1-1 0 15,-1-2 0-15,-4 0 0 0,-4-2 0 16,-6-3 0-16,-4-1 0 15,-8-3 0-15,-3-7 0 0,3-6 0 16,1-13 0-16,7-8 0 0,8-11 0 16,8-10 0-16,5-9 0 0,1-16 0 15,5-18 0-15,0-15 0 0,3-13 0 16,10-1 0-16,9 5 0 16,13 14 0-16,8 10 0 0,4 7 0 15,4 5-305-15,-10 5-1808 0,5 6-412 0</inkml:trace>
  <inkml:trace contextRef="#ctx0" brushRef="#br2" timeOffset="157031.2">30616 6961 8192 0,'0'0'0'0,"0"0"0"0,0 0 0 16,-52-4 0-16,30-2 0 0,-7-4-2570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g"/>
          <inkml:channel name="T" type="integer" max="2.14748E9" units="dev"/>
        </inkml:traceFormat>
        <inkml:channelProperties>
          <inkml:channelProperty channel="X" name="resolution" value="622.47339" units="1/cm"/>
          <inkml:channelProperty channel="Y" name="resolution" value="1100.30225" units="1/cm"/>
          <inkml:channelProperty channel="F" name="resolution" value="22.75278" units="1/deg"/>
          <inkml:channelProperty channel="T" name="resolution" value="1" units="1/dev"/>
        </inkml:channelProperties>
      </inkml:inkSource>
      <inkml:timestamp xml:id="ts0" timeString="2025-01-13T18:37:31.79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7030A0"/>
    </inkml:brush>
    <inkml:brush xml:id="br3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4845 2459 4806 0,'0'0'708'0,"-31"-39"264"0,15 20-307 0,-3 5-105 16,1 3-79-16,-11 4-481 0,0 5 0 15,-9 3 0-15,-3 8 0 0,-4 8 0 16,-3 9 0-16,-1 6 0 16,-1 8 0-16,2 4 0 0,5 2 0 15,6 3 0-15,6-3 0 0,8-1 0 16,11-2 0-16,12-5 0 0,14-3 0 16,17-6 0-16,17-2 0 0,16-5 0 15,18-5 0-15,7-1 0 16,-2-1 0-16,2 3 0 0,-10 2 0 15,-7 4 0-15,-10 3 0 0,-15 5-129 16,-9 2-27-16,-18 3 96 0,-9 4-4 16,-15-1 16-16,-11 2 48 0,-14 0 16 15,-8 3-12-15,-13-2 24 0,-6-1 72 16,-10 0-48-16,-6-4 24 0,-2-7 44 16,-1-10-104-16,1-10 4 15,8-11 5-15,6-9-25 0,8-8-129 16,15-4-207-16,10 0 72 0,17 1 84 15,12-1-84-15,12 2-221 0,7-5-171 16,-1 7-1005-16,-1 0-536 0</inkml:trace>
  <inkml:trace contextRef="#ctx0" brushRef="#br0" timeOffset="595.66">5366 3070 4085 0,'0'0'937'0,"-41"-19"-465"0,18 8 332 0,-2 3-367 0,5 2-53 0,3 2 256 0,1 4-352 0,5 12-143 0,-3 8-145 15,1 11 0-15,3 9 0 0,0 8 0 16,4 3 0-16,6 2 0 0,2 4 0 16,8-1 0-16,4-4 0 15,9-7 0-15,4-12 0 0,8-12 0 16,9-13 0-16,5-8 0 0,1-13 0 15,-5-9 0-15,-3-5 0 0,-9-5 0 16,-9-6 0-16,-7-1 0 16,-11-3 0-16,-6-2 0 0,-6-3 0 15,-11-4 0-15,-7 2 0 0,-3 2 0 16,-2 8 0-16,2 14 0 0,8 9 0 16,5 10 0-16,8 6 0 0,2 2 0 15,4 11 0-15,0 4-957 16,10-1-56-16,0 1-95 0,3-9-1289 0</inkml:trace>
  <inkml:trace contextRef="#ctx0" brushRef="#br0" timeOffset="1213.59">5759 2998 6278 0,'0'0'224'0,"0"0"493"0,0 0-393 0,0 0-152 0,-37 58 12 0,26-10-120 16,7 10 4-16,4 1-36 0,11-3-24 16,3 2-8-16,7-2 4 0,2-3 8 15,8-8-12-15,0-10 0 16,0-14-4-16,6-9 4 0,-4-12 24 15,2-7-20-15,-2-13 32 0,-2-10 9 16,0-6-45-16,-10-4 0 0,-5-1 0 16,-10-1 0-16,-6 2 0 0,-2 0 0 15,-8 0 0-15,-4 2 0 0,-7 3 0 16,4 4 0-16,-3 6-509 0,-1 7-475 16,7 3 67-16,5 3 13 15,5 6-797-15,0 0-604 0</inkml:trace>
  <inkml:trace contextRef="#ctx0" brushRef="#br0" timeOffset="1460.45">6212 3337 2797 0,'0'0'996'0,"25"52"-335"0,-17-30 567 0,2-9-568 15,-2-6-291-15,-6-4 151 16,3-2-184-16,-1-1-8 0,-4-5-31 15,0-9-297-15,0-14 0 0,-4-11 0 16,-3-6 0-16,1-2 0 0,6 7 0 16,2 4 0-16,9 7 0 0,3 5 0 15,-4 1 0-15,3 7 0 0,1 0 0 16,-1 5 0-16,1 2 0 0,3 2 0 16,-1 5 0-16,5 2 0 15,-7 0-1758-15,1 2-1195 0</inkml:trace>
  <inkml:trace contextRef="#ctx0" brushRef="#br0" timeOffset="2046.31">6815 3087 2489 0,'0'0'2125'0,"0"0"-1269"0,0 0 36 0,0 0 369 16,0 0-692-16,0-40-569 0,-10 34 0 15,-11 5 0-15,-4 5 0 0,-8 11 0 16,-2 10 0-16,2 8 0 0,0 6 0 16,8 7 0-16,3 1 0 15,9 0 0-15,7 2 0 0,10-5 0 16,9-3 0-16,5-4 0 0,9-8 0 15,0-6 0-15,8-8 0 0,-2-8 0 16,4-7 0-16,0-1 0 16,-1-8 0-16,-5-2 0 0,-4-2-9 15,-5 0-939-15,-7 3-1733 0,-5 1-1105 0</inkml:trace>
  <inkml:trace contextRef="#ctx0" brushRef="#br0" timeOffset="2431.85">6999 3402 5002 0,'0'0'592'0,"0"0"-220"15,0 0 553-15,0 0-761 0,0 0-8 16,62-50 216-16,-18 26-192 0,-3 0 24 15,0 1 21-15,-3-2-225 0,-7 1 0 16,-9 2 0-16,-1-1 0 16,-11 3 0-16,-6 0 0 0,-4 2 0 15,-8-1 0-15,-8 5 0 0,-1 3 0 16,-8 4 0-16,-6 5 0 0,2 3 0 16,-6 10 0-16,2 7 0 15,-2 10 0-15,2 5 0 0,4 6 0 16,2 6 0-16,11 3 0 0,5-1 0 15,11-4 0-15,15-3 0 0,12-7 0 16,16-6 0-16,13-6 0 0,12-9 0 16,6-4 0-16,7-4 0 0,2-2 0 15,-1-1 0-15,-17-1 0 0,-3 0-2838 0</inkml:trace>
  <inkml:trace contextRef="#ctx0" brushRef="#br0" timeOffset="3469.48">8701 3263 6114 0,'0'0'481'0,"57"1"-469"0,-9-1 196 0,6-1 184 16,10 0-144-16,12-1-36 0,13 2 100 15,6 0-216-15,11 2-12 0,5 2-51 16,13 0-33-16,9 3 0 0,9-1 0 16,11 0 0-16,8 1 0 0,-3-3 0 15,-6-4 0-15,-9 0 0 0,-27-6-413 16,-13-4-119-16,-22 1 244 0,-25 0-241 16,-13-2-167-16,-18 2-340 15,-19 0-2894-15</inkml:trace>
  <inkml:trace contextRef="#ctx0" brushRef="#br0" timeOffset="3763.11">10241 2767 8192 0,'0'0'0'0,"0"0"0"0,62-8 0 0,-29 17 0 16,8 5 0-16,0 7 0 15,17 4 0-15,17 2 0 0,16 5 0 16,18 1 0-16,5 4 0 0,2 4-197 16,-9 1-743-16,-8 1-213 0,-6-4-456 15,-12-6 1609-15,-9-3 117 0,-20-5 1383 16,-15 2-531-16,-20 5-437 16,-17 4-148-16,-23 11-124 0,-23 6-123 15,-18 8-137-15,-14 1 0 0,-1 0 0 16,7-4 0-16,14-8 0 0,17-10 0 15,18-13 0-15,13-11-1385 0,10-16-1481 16</inkml:trace>
  <inkml:trace contextRef="#ctx0" brushRef="#br0" timeOffset="4186.6">12903 2855 7971 0,'0'32'0'0,"6"12"0"0,0 13-24 0,3 5 52 0,-3 2 36 0,-4 3 89 16,2 2-153-16,2 2 0 0,-2 3 0 15,1 2 0-15,-5-2 0 0,0 1 0 16,0-8 0-16,-5-9-41 0,1-11-835 16,4-18-157-16,0-9-347 0</inkml:trace>
  <inkml:trace contextRef="#ctx0" brushRef="#br0" timeOffset="4506.39">12820 2620 6534 0,'17'-44'41'0,"8"7"-41"16,8-6 68-16,4 10 104 0,13 2 220 15,3 11-192-15,11 4-44 0,5 15 28 16,-1 9-164-16,0 15 24 0,-6 10-8 16,-14 10-24-16,-5 5-12 0,-18 7 36 15,-11-1-36-15,-14 2 60 0,-10 0 177 16,-15 0-237-16,-12 0 0 0,-11-2 0 16,-10-3 0-16,-4-2 0 15,0-5 0-15,5-6 0 0,3-6 0 16,12-9 0-16,11-6 0 0,5-8 0 15,15-3-1401-15,5-2-104 0,6-6-352 16</inkml:trace>
  <inkml:trace contextRef="#ctx0" brushRef="#br0" timeOffset="5049.37">13728 3294 6382 0,'0'-38'605'0,"-4"10"199"0,-3 2-403 16,-3 15-401-16,-4 7 0 0,-7 6 0 15,-2 15 0-15,-8 11 0 16,-4 8 0-16,2 8 0 0,-2 4 0 15,6 6 0-15,0 1 0 0,2 0 0 16,6-4 0-16,11-7 0 0,10-9 0 16,8-10 0-16,9-6 0 0,6-10 0 15,8-9 0-15,10-8 0 0,0-12 0 16,7-5 0-16,-5-4 0 16,-6 1 0-16,-6 3 0 0,-6 6 0 15,-8 7 0-15,-7 7 0 0,-6 4 0 16,-4 1 0-16,2 6 0 0,-2 8 0 15,4 8 0-15,3 6 0 0,-3 2 0 16,2 0 0-16,-2-1 0 16,0-5 0-16,-2 0 0 0,5-5-109 15,3-5-523-15,-2-2-1473 0,-2-8-240 16</inkml:trace>
  <inkml:trace contextRef="#ctx0" brushRef="#br0" timeOffset="5311.09">14085 2484 2449 0,'0'0'1308'16,"0"0"-936"-16,0 0-160 15,0 0 709-15,-8 40-97 0,16-5-251 16,3 11 383-16,1 12-392 0,7 13-551 15,-7 9-13-15,3 7 0 0,-3 10 0 16,2 1 0-16,3 1 0 16,0-1 0-16,-7-7 0 0,0-4 0 15,-6-7 0-15,-8-8 0 0,-2-11 0 16,-4-14 0-16,-1-15 0 0,5-14 0 16,2-10-1013-16,-2-13-2057 0</inkml:trace>
  <inkml:trace contextRef="#ctx0" brushRef="#br0" timeOffset="5469.71">13864 3231 7243 0,'0'0'684'0,"0"0"-456"0,0 0-191 15,0 0-37-15,64-19 0 0,-12 2 0 16,8-5 0-16,2-9 0 16,6-4 0-16,0-4 0 0,7-2 0 15,-7-4 0-15,-16 13-97 0,-5-3-1748 0</inkml:trace>
  <inkml:trace contextRef="#ctx0" brushRef="#br0" timeOffset="5749.37">14528 2772 6066 0,'-11'63'484'16,"1"7"-59"-16,-2 14 675 0,-3-3-983 16,1 1-117-16,-3-2 0 0,11-1 0 15,0-6 0-15,-2-7 0 16,1-4 0-16,1-10 0 0,-2-11 0 15,8-12 0-15,-6-13 0 0,6-10 0 16,0-7 0-16,6-22 0 0,8-13 0 16,11-12 0-16,4-11 0 0,10 4 0 15,1 4 0-15,1 9 0 0,-4 17 0 16,-10 16 0-16,-6 12 0 16,-11 17 0-16,-6 7 0 0,2 5 0 15,-6 7 0-15,-6 0 0 0,2-1 0 16,2-4 0-16,2-3 0 0,2-7 0 15,8-4 0-15,7-6 0 0,4-7 0 16,-3-3-2026-16,5-7-1595 0</inkml:trace>
  <inkml:trace contextRef="#ctx0" brushRef="#br0" timeOffset="6210.16">15915 3244 8192 0,'0'0'0'0,"37"20"0"16,4-8 0-16,17-3 0 0,17-1 0 0,24-6 0 15,17-2 0-15,20-3 0 0,15-4 0 16,8 1 0-16,9 2 0 0,5 0 0 16,5 3 0-16,-9 1 0 0,-7 0 0 15,-24 3 0-15,-18-2 0 0,-17 2 0 16,-18 1 0-16,-21 0 0 0,-16 0 0 16,-21 1-633-16,-13-3-323 15,-12-2-1978-15</inkml:trace>
  <inkml:trace contextRef="#ctx0" brushRef="#br0" timeOffset="6501.11">17775 2995 5914 0,'0'0'829'16,"0"0"-565"-16,0 0-108 0,0 0-68 15,0 0 48-15,68 23 56 0,-6-13 96 16,27 6-208-16,11-1 24 0,-1 6 37 16,2 2-141-16,-6 4 0 0,-16 2 0 15,-11 1 0-15,-16 2 0 0,-21 3 0 16,-19 3 0-16,-12 2 0 16,-21 3 0-16,-10 2 0 0,-12 1 0 15,-11-1 0-15,-2-1 0 0,-2-6 0 16,11-4 0-16,6-8 0 0,14-10-381 15,6-7-2984-15</inkml:trace>
  <inkml:trace contextRef="#ctx0" brushRef="#br0" timeOffset="6949.24">20123 2657 6406 0,'7'40'84'0,"-5"5"389"0,-2 13 75 0,-2 3-72 0,-7 3-271 16,1 2-205-16,0 2 0 0,0 0 0 16,-3 1 0-16,1 1 0 0,-7 1 0 15,-3 0 0-15,-1-3 0 0,0-6 0 16,3-10 0-16,5-8-305 0,5-17-1440 16,4-13-472-16</inkml:trace>
  <inkml:trace contextRef="#ctx0" brushRef="#br0" timeOffset="7349.51">19981 2723 6402 0,'12'-32'116'0,"13"-3"113"0,12-5-49 15,9 4 52-15,7 1 244 16,5 5-296-16,6 4 4 0,3 9-4 15,-3 9-180-15,-7 8 13 0,-9 9-13 16,-7 12 0-16,-10 8 0 0,-14 8 0 16,-7 4 0-16,-10 6 0 0,-10 0 0 15,-11 3 0-15,-10 0 0 0,-12-1 0 16,-11-2 0-16,-6-6 0 0,-8-4 0 16,0-5 0-16,2-6 0 15,4-9 0-15,6-7 0 0,12-4 0 16,13-3 0-16,15-2 0 0,12-1 0 15,4 1 0-15,4 3 0 0,10 5 0 16,13 11 0-16,6 7 0 16,9 4 0-16,1 6 0 0,-8-2 0 15,6 1 0-15,-3 4 0 0,-1-2 0 16,-6-1 0-16,0-3 0 0,0-5 0 16,-4-3 0-16,0-5 0 0,-3-4 0 15,-1-6 0-15,-2-9-1153 16,-5-2-396-16,-5-8-1236 0</inkml:trace>
  <inkml:trace contextRef="#ctx0" brushRef="#br0" timeOffset="7612.3">20679 3421 7539 0,'0'0'608'0,"0"0"-563"16,52-51-45-16,-33 22 0 15,-1-6 0-15,-3-7 0 0,-5-4 0 16,-8-4 0-16,-2-1 0 0,-2 7 0 15,-6 10 0-15,-2 12 0 0,-3 11 0 16,-3 11 0-16,-9 12 0 16,-8 12 0-16,-7 12 0 0,-7 9 0 15,10 1 0-15,2 3 0 0,8-1 0 16,14-1 0-16,9-5 0 0,15-1 0 16,11-3 0-16,13-8 0 0,13-6 0 15,10-7 0-15,10-14 0 16,-14-3-1369-16,-3-6-2217 0</inkml:trace>
  <inkml:trace contextRef="#ctx0" brushRef="#br0" timeOffset="8092.12">21347 3084 6919 0,'0'0'584'0,"-6"-50"-196"0,-2 29-87 0,-7 11-301 16,-5 9 0-16,-11 7 0 15,-11 18 0-15,-9 12 0 0,-3 12 0 16,-8 8 0-16,10 3 0 0,2 4 0 15,11-2 0-15,12-1 0 16,15-7 0-16,12-6 0 0,10-7 0 0,13-10 0 16,18-8 0-16,13-9 0 0,8-10 0 15,8-6 0-15,3-6 0 16,-1-4 0-16,-4-3 0 0,-4 0 0 16,-8 1-589-16,-6 0-1064 0,-19 4 8 15,-2 0-431-15</inkml:trace>
  <inkml:trace contextRef="#ctx0" brushRef="#br0" timeOffset="8462.14">21610 3288 6214 0,'0'0'817'0,"0"0"-365"16,0 0-272-16,0 0 28 0,0 0-16 16,0 0-116-16,0 33-23 0,10-15-53 15,2-3 0-15,3 1 0 16,6-2 0-16,3-3 0 0,3-3 0 15,0-3 0-15,8-5 0 0,-2-3 0 16,0-10 0-16,5-4 0 0,-3-6 0 16,0-7 0-16,-6-1 0 0,-6-3 0 15,-13 1 0-15,-8-2 0 16,-8 1 0-16,-15 2 0 0,-6 4 0 16,-10 9 0-16,-8 9 0 0,1 10 0 15,-1 5 0-15,1 13 0 16,3 3 0-16,4 10 0 0,-1 5 0 15,3 6 0-15,-2 5 0 0,6 4 0 16,4 4 0-16,11-1 0 0,10-5 0 16,8-5 0-16,18-9 0 0,11-11 0 15,15-7 0-15,7-9 0 0,12-8 0 16,3-9 0-16,4-6 0 0,-2-5 0 16,-3-4-377-16,-20 4-904 0,-6-3-2688 15</inkml:trace>
  <inkml:trace contextRef="#ctx0" brushRef="#br0" timeOffset="8631.87">22195 3164 7223 0,'0'0'740'16,"0"0"-511"-16,-23 55-229 0,8-23 0 15,1 5 0-15,-5 1 0 16,9 1 0-16,-2-1 0 0,3-1 0 15,7-3 0-15,2-6-17 0,0-8-1996 16,7-5-244-16</inkml:trace>
  <inkml:trace contextRef="#ctx0" brushRef="#br0" timeOffset="8766.28">22377 2765 8192 0,'0'0'0'0,"-21"-45"0"0,4 28 0 15,5 9 0-15,2 2 0 0,1 5 0 16,9 1 0-16,0 1-281 16,11 10-923-16,-3-2-1546 0,9 7-843 0</inkml:trace>
  <inkml:trace contextRef="#ctx0" brushRef="#br0" timeOffset="9251.27">22492 3082 5514 0,'0'0'1729'0,"0"0"-1389"15,0 0-112-15,4 59 153 16,-8-13-381-16,-6 12 0 0,6-1 0 15,4-2 0-15,4-1 0 0,10-3 0 16,7-7 0-16,2-5 0 0,6-10 0 16,-2-9 0-16,0-10 0 0,-1-10 0 15,1-13 0-15,2-10 0 0,-4-11 0 16,0-7 0-16,0-3 0 0,-9-2 0 16,-1-4 0-16,-1-1 0 0,-4 4 0 15,1 4 0-15,-3 7 0 16,-6 12 0-16,-2 8 0 0,0 8 0 15,-4 7-453-15,0 1-1412 0,0 3-596 16</inkml:trace>
  <inkml:trace contextRef="#ctx0" brushRef="#br0" timeOffset="9608.9">22875 3425 6430 0,'0'0'809'0,"0"0"-365"0,54 5 65 15,-17-14-509-15,4-8 0 0,5-5 0 16,-5-3 0-16,-2-4 0 0,-4 0 0 16,-6 0 0-16,-8-2 0 0,-9 4 0 15,-10 1 0-15,-4 2 0 0,-10 4 0 16,-7 8 0-16,-3 5 0 0,-9 7 0 16,-3 7 0-16,-3 7 0 0,-4 4 0 15,2 7 0-15,-3 1 0 0,7 7 0 16,2 3 0-16,6 2 0 15,7-2 0-15,9-1 0 0,5-3 0 16,8-3 0-16,8-1 0 0,9-4 0 16,8-3 0-16,12-1 0 0,7-3 0 15,7-4 0-15,7-2 0 16,9-4 0-16,3-5 0 0,0-3 0 16,-6-9 0-16,-14-6 0 0,-17-8 0 15,-14-6 0-15,-17-4-313 16,-4 5-1124-16,-4-1-996 0</inkml:trace>
  <inkml:trace contextRef="#ctx0" brushRef="#br0" timeOffset="10244.96">23542 3359 1732 0,'0'0'1905'0,"15"43"-1497"0,-7-20 441 0,0 1-201 0,3 2-108 0,-1-1 213 0,0-1-401 15,-1-3-92-15,-5-4-60 16,2-5-136-16,-2-5 48 0,-4-4 80 15,0-2-108-15,0-1 9 0,0-6-93 16,0-10 0-16,-4-10 0 0,2-8 0 16,2-7 0-16,0-1 0 0,6-5 0 15,2-6 0-15,3-1 0 0,1 1 0 16,5 9 0-16,1 6 0 0,9 7 0 16,2 5 0-16,6 5 0 0,2 7 0 15,3 2 0-15,-1 6 0 0,2 5 0 16,5 1 0-16,-11 1 0 15,-4-2-2018-15</inkml:trace>
  <inkml:trace contextRef="#ctx0" brushRef="#br0" timeOffset="18374.98">3878 4115 2076 0,'87'6'1993'0,"10"1"-1965"0,19 0 36 0,6-1-64 16,12-2 12-16,15-2 16 0,14-1-24 15,15-1-4-15,16 0 8 16,17-3 4-16,14 0-4 0,11 1 4 15,16 2-8-15,11 0 36 0,12 1 49 16,12 4-37-16,9-2 20 0,14 1 4 16,10 0-52-16,11-1 64 0,10 0 212 15,10 0-92-15,13 1-80 0,14-1-24 16,5 2-100-16,16-3 0 0,10 0 0 16,2 1 0-16,19-3-4 15,2 0 8-15,5-2 0 0,9-2-8 16,1 3 4-16,13-3 12 0,10 3 4 15,1 1 240-15,7 0-100 0,-5 1 0 16,4 3 132-16,7-1-168 0,0 3-27 16,4 0 31-16,2 2-88 15,-3 1 8-15,1 0-20 0,2 2-16 16,0 3-12-16,-10 3 0 0,-5 3 4 16,-12-1-8-16,-16 4-108 15,-3-1-77-15,-16 0 61 0,-15 1-108 16,-12 1 20-16,-29-2-32 0,-99-5-676 15,-20-4-541-15</inkml:trace>
  <inkml:trace contextRef="#ctx0" brushRef="#br0" timeOffset="23425.29">4651 4568 2845 0,'0'0'1000'0,"0"0"-576"0,0 0 517 0,0 0-225 16,0 0-176-16,0 0 265 0,0 0-225 16,-4 36-239-16,-2 3-341 15,-1 8 0-15,1 5 0 0,2 2 0 16,0 5 0-16,2 1 0 0,2 7 0 15,0-1 0-15,0-1 0 0,0 0 0 16,2-4 0-16,-2-8 0 0,0-8 0 16,4-8 0-16,-4-13 0 0,4-11-545 15,2-11-307-15,-6-2-297 0,7-15-1816 0</inkml:trace>
  <inkml:trace contextRef="#ctx0" brushRef="#br0" timeOffset="23769.91">4585 4597 6470 0,'0'0'517'0,"0"0"35"0,33-35 101 16,-10 24-653-16,4 0 0 15,10 1 0-15,4-1 0 0,5 3 0 16,1 2 0-16,-3 4 0 0,-1 2 0 15,-4 3 0-15,-8 5 0 0,-2 1 0 16,-10 2-517-16,-7-3-1440 16,-8 3-1056-16</inkml:trace>
  <inkml:trace contextRef="#ctx0" brushRef="#br0" timeOffset="24051.41">4585 5085 6522 0,'0'0'977'0,"0"0"-553"15,0 0-155-15,56 1-269 16,-25-2 0-16,2-4 0 0,6 0 0 16,4-2 0-16,5 3 0 0,0 0 0 15,-3 0-169-15,-12 2-2404 0,-6 1-1321 0</inkml:trace>
  <inkml:trace contextRef="#ctx0" brushRef="#br0" timeOffset="24454.77">5091 5071 5082 0,'0'0'396'0,"-35"-8"192"16,19 16 249-16,5 7-709 0,-3 4 32 15,1 7 224-15,-1 6-172 16,2 1-24-16,3 4 16 0,3-4-191 16,6 0-13-16,0-4 0 0,6-5 0 15,3-3 0-15,7-9 0 0,-4-6-13 16,7-6 13-16,-2-7-16 16,3-6 20-16,-3-5-8 0,-1-6-16 15,-1-3-64-15,-1-2 44 0,-1-2-4 16,-3 2-28-16,-4 4 52 0,0 7 4 15,-3 7-52-15,-1 8 68 0,-2 3-16 16,4 5-104-16,-4 9 108 0,2 8-4 16,6 8 16-16,-6 0 0 0,2-2 4 15,2-2 4-15,3-2-8 0,-3-3 0 16,4-3-20-16,1-5 0 0,3-6-500 16,3-5-89-16,3-5 33 15,-1-11-696-15,-5 1-189 0,1-6-572 0</inkml:trace>
  <inkml:trace contextRef="#ctx0" brushRef="#br0" timeOffset="24747.77">5387 5184 4542 0,'0'0'1068'0,"0"0"-228"0,0 0-511 15,14 35-45-15,-7-12 180 0,-1 2-300 16,0 0-60-16,2 0-36 16,-2-1-64-16,-1-3-8 0,1-2-28 15,-2-7-160-15,-4-4 44 0,0-5 108 16,0-3 40-16,0-2 68 0,0-9 284 15,-4-13-172-15,4-9-39 0,0-9-141 16,10 0 0-16,0 0 0 0,5 2 0 16,4 4 0-16,5 7 0 0,-3 10 0 15,-4 9 0-15,3 10 0 0,-5 7 0 16,1 10 0-16,-5 8 0 0,-1 7 0 16,-4 6 0-16,-2 4 0 15,-2 2 0-15,2 1 0 0,1-2 0 16,1-6 0-16,4-5 0 0,0-11-133 15,5-8-2912-15</inkml:trace>
  <inkml:trace contextRef="#ctx0" brushRef="#br0" timeOffset="25696.87">12855 4889 4990 0,'0'0'2509'0,"0"0"-2057"0,0 0-211 0,0 0-241 16,-14 35 0-16,14-2 0 0,0 8 0 15,10 4 0-15,1 3 0 0,-1 4 0 16,2 7 0-16,-1 4 0 0,-7 1 0 16,-4 3 0-16,-4-6 0 0,-7-5 0 15,5-11 0-15,0-12 0 0,2-11 0 16,4-12-865-16,0-6-544 16,0-14-3913-16</inkml:trace>
  <inkml:trace contextRef="#ctx0" brushRef="#br0" timeOffset="25973.93">12820 4681 5426 0,'0'0'472'0,"-4"-35"417"0,4 19-257 16,4 4-136-16,7 1-219 15,9 3-277-15,11-2 0 0,7 5 0 16,9 3 0-16,11 5 0 0,0 13 0 15,0 14 0-15,-7 14 0 0,-7 16 0 16,-13 14 0-16,-11 9 0 0,-9 4 0 16,-7 2 0-16,-8-1 0 0,-13-4 0 15,-8-2 0-15,-12-5 0 0,-4-8 0 16,-7-6 0-16,1-9 0 16,-5-10 0-16,5-12 0 0,5-12 0 15,5-14 0-15,6-6 0 0,14-13 0 16,7-9-609-16,10-9-399 0,8 6-469 15</inkml:trace>
  <inkml:trace contextRef="#ctx0" brushRef="#br0" timeOffset="26483.97">13486 5271 6655 0,'0'0'1164'0,"0"0"-791"0,0 0-373 16,-19 37 0-16,3-3 0 16,-1 7 0-16,3 1 0 0,8 1 0 15,6-2 0-15,10-1 0 0,2-4 0 16,9-4 0-16,8-8 0 0,0-8 0 15,2-9 0-15,4-7 0 0,-2-9 0 16,-6-9 0-16,2-5 0 0,-6-7 0 16,-7-4 0-16,-1-3 0 0,-5-1 0 15,-4-4 0-15,-2 3 0 0,-4 1 0 16,4 5 0-16,-4 5 0 0,-4 4 0 16,0 6 0-16,-2 6 0 15,2 5 0-15,2 2 0 0,-2 3-1149 16,4-3-2781-16</inkml:trace>
  <inkml:trace contextRef="#ctx0" brushRef="#br0" timeOffset="27213.96">14092 5315 3745 0,'0'0'2994'0,"0"0"-2274"16,0 0-132-16,0 0-443 16,-15-33-145-16,3 27 0 0,-5 5 0 15,-4 3 0-15,-5 12 0 0,1 11 0 16,0 7 0-16,-2 6 0 0,6 4 0 15,5 0 0-15,6-3 0 0,3-4 0 16,7-6 0-16,7-3 0 0,7-7 0 16,3-3 0-16,7-8 0 0,5-5 0 15,2-5 0-15,11-7 0 0,1-7 0 16,-2-4 0-16,1-5 0 16,-5-3-273-16,-12 4-1524 0,-5-1-888 0</inkml:trace>
  <inkml:trace contextRef="#ctx0" brushRef="#br0" timeOffset="27480.13">14387 4695 6691 0,'0'0'608'0,"0"0"-124"0,0 0-75 16,0 0-409-16,-23 58 0 0,13-11 0 15,0 13 0-15,-1 4 0 0,7 3 0 16,4 5 0-16,0 8 0 0,0 4 0 16,0 0 0-16,-2-1 0 0,-2-3 0 15,-2-8 0-15,0-8 0 0,2-8 0 16,-1-9 0-16,3-10 0 16,-2-15 0-16,4-9 0 0,0-9 0 15,0-8-773-15,0-3-748 0,0-15-1200 0</inkml:trace>
  <inkml:trace contextRef="#ctx0" brushRef="#br0" timeOffset="27632.8">14077 5280 7043 0,'0'0'1149'0,"0"0"-1149"16,0 0 0-16,0 0 0 0,56-35 0 15,-19 25 0-15,7 2 0 0,3 1 0 16,9-1 0-16,2-1 0 0,0 5 0 15,-7-1 0-15,-7 2 0 0,-13 1-245 16,-4-3-3236-16</inkml:trace>
  <inkml:trace contextRef="#ctx0" brushRef="#br0" timeOffset="30110.01">20094 4761 3661 0,'0'0'3102'0,"0"0"-2174"0,0 0-427 16,0 0-501-16,0 0 0 16,0 0 0-16,13 45 0 0,-7 5 0 15,-2 7 0-15,0 5 0 0,-2-2 0 16,-2 6 0-16,0 4 0 16,0 1 0-16,0 2 0 0,-6-4 0 15,-4-3 0-15,0-7 0 0,5-9 0 16,-1-11 0-16,6-15 0 0,0-11-1822 15,0-13-419-15</inkml:trace>
  <inkml:trace contextRef="#ctx0" brushRef="#br0" timeOffset="30533.87">20086 4755 6811 0,'0'0'952'0,"0"-42"-523"16,8 23-429-16,5 2 0 0,3 3 0 16,9 0 0-16,2-1 0 0,6 6 0 15,6 2 0-15,5 7 0 0,-3 2 0 16,3 12 0-16,-7 8 0 0,-6 6 0 16,-11 5 0-16,-9 5 0 0,-11 4 0 15,-11 0 0-15,-9 0 0 16,-7 1 0-16,-10-2 0 0,-7-1 0 15,-5-2 0-15,3-2 0 16,3-5 0-16,10-8 0 0,2-4 0 16,12-7 0-16,5-5 0 0,5-3-1069 15,7-4-488-15</inkml:trace>
  <inkml:trace contextRef="#ctx0" brushRef="#br0" timeOffset="31294.91">20500 5379 4894 0,'0'0'592'0,"0"0"-356"0,0 0 504 0,0 0-323 0,0 0-81 0,43 16 264 15,-26-16-336-15,3-8-151 0,1-4-113 16,6-6 0-16,-2-3 0 0,-1-4 0 15,-1-1 0-15,-2 0 0 0,-7-1 0 16,-3-3 0-16,-7 3 0 0,-4 2 0 16,-13 4 0-16,-7 5 0 0,-3 8 0 15,-6 7 0-15,-4 4 0 0,-8 13 0 16,3 6 0-16,-3 8 0 0,4 8 0 16,6 3 0-16,4 7 0 15,10 0 0-15,9 2 0 0,6-3 0 16,8-3 0-16,11-5 0 0,3-5 0 15,9-7 0-15,7-7 0 16,3-3 0-16,4-9 0 0,5-3 0 16,-7-5-809-16,-10-3-1492 0,-4-1-356 0</inkml:trace>
  <inkml:trace contextRef="#ctx0" brushRef="#br0" timeOffset="31543.05">20832 5634 5190 0,'0'0'1369'0,"0"0"-33"16,0 0-1039-16,0 0-297 16,0 0 0-16,7-61 0 0,-5 22 0 15,-2-7 0-15,0-4 0 0,0-3 0 16,6 4 0-16,0 9 0 0,9 9 0 15,1 6 0-15,1 4 0 16,3 4 0-16,1 5 0 0,2 3 0 16,2 2 0-16,1 0 0 0,10-1 0 15,-10 3-549-15,1-1-2749 0</inkml:trace>
  <inkml:trace contextRef="#ctx0" brushRef="#br0" timeOffset="31951.31">21436 5190 6118 0,'0'0'1033'0,"0"0"-365"15,-58-30-295-15,31 24-373 0,-6 2 0 16,-6 4 0-16,2 0 0 0,-7 7 0 15,9-1 0-15,4 4 0 16,8 0 0-16,13 2 0 0,6 4 0 16,4 4 0-16,17 1 0 0,9 3 0 15,10-2 0-15,11 2 0 0,1-3 0 16,-1 0 0-16,-1-4 0 16,-3 1 0-16,-6-4 0 0,-8-1 0 15,-10-3 0-15,-9-3 0 0,-10 1 0 16,-8 4 0-16,-11 1 0 0,-8 3 0 15,-10 1 0-15,-6-2 0 0,-7 0 0 16,-4-1 0-16,1-1 0 0,3-2 0 16,11-5 0-16,10-1 0 0,12-3 0 15,9-1-245-15,8-1-431 16,19 0-605-16,8-4 109 0,8-1 359 16,-2 0-575-16,-2-1-489 0</inkml:trace>
  <inkml:trace contextRef="#ctx0" brushRef="#br0" timeOffset="32250.09">21643 5351 7951 0,'0'0'241'0,"-11"-43"-241"16,9 20 0-16,2 8 0 0,-2 4 0 15,2 5 0-15,-2 5 0 0,0 0 0 16,-4 3 0-16,-9 15 0 0,-7 17 0 15,-7 11 0-15,2 8 0 0,4 2 0 16,5-8 0-16,11 0 0 0,3-7 0 16,4-4 0-16,15-8 0 0,5-8 0 15,3-4 0-15,8-8 0 0,6-8 0 16,-2-8 0-16,-1-9 0 16,-1-10 0-16,-9-5 0 0,3-5 0 15,-12-5 0-15,-5-3 0 0,-8-8 0 16,-4-1 0-16,-4 0 0 0,-6 10 0 15,-1 15 0-15,-1 11 0 16,1 10-441-16,3 4-1884 0,4 2-925 0</inkml:trace>
  <inkml:trace contextRef="#ctx0" brushRef="#br0" timeOffset="32553.89">21765 5522 7179 0,'0'0'248'0,"-21"62"292"0,17-35-315 16,4-7-225-16,0-8 0 0,6-4 0 16,4-8 0-16,5-6 0 0,6-13 0 15,1-8 0-15,1-6 0 0,2-8 0 16,0-2 0-16,-3-4 0 16,7-3 0-16,-2 1 0 0,4 6 0 15,-2 9 0-15,-4 12 0 0,-2 8 0 16,-7 12 0-16,-1 9 0 0,1 12 0 15,-3 11 0-15,-5 3 0 16,0 6 0-16,-2 0 0 0,1-1 0 16,1 0 0-16,2-6 0 0,5-1 0 15,3-6 0-15,3-10-1033 0,-5-5-1256 16,3-9-2433-16</inkml:trace>
  <inkml:trace contextRef="#ctx0" brushRef="#br0" timeOffset="34464.29">23237 5335 6807 0,'0'0'768'0,"0"0"-312"0,0 0-295 0,8-33-161 15,-8 31 0-15,2 0 0 0,-2-1 0 16,0 0 0-16,0 2 0 16,0 0 0-16,2 0 0 0,-2 0 0 15,0-1 0-15,0 2 0 0,0 0 0 16,0 0 0-16,0 0 0 0,0 0 0 15,0 0 0-15,0 0 0 0,0 0 0 16,0 0 0-16,0 0 0 0,0 0 0 16,0 0 0-16,0 0 0 0,0 0 0 15,0 0 0-15,0 0 0 0,0 0 0 16,0 0 0-16,0-1 0 0,0-2 0 16,0-1 0-16,-2-2 0 15,-6 0 0-15,6-3 0 0,-11-2 0 16,-6 2 0-16,-5 4 0 0,-9 5 0 15,-3 13 0-15,1 8 0 16,0 5 0-16,0 6 0 0,8 3 0 16,4 0 0-16,5 3 0 0,12-1 0 15,2 0 0-15,10-4 0 16,6-2 0-16,7-7 0 0,10-7 0 16,8-5 0-16,10-11 0 0,5-4 0 15,-2-10 0-15,-3-6 0 0,-12-5 0 16,-8-2 0-16,-10-1 0 0,-7-2 0 15,-6-2 0-15,-8 2 0 0,0-3 0 16,-4 0 0-16,-3 1 0 0,-1 6 0 16,2 2 0-16,1 9 0 0,5 7 0 15,2 4 0-15,2 1 0 0,2 2 0 16,4 4-589-16,9 4-231 0,6 4-545 16,-5-2 244-16,5 0-103 0</inkml:trace>
  <inkml:trace contextRef="#ctx0" brushRef="#br0" timeOffset="34696.98">23414 5348 4846 0,'0'0'1981'0,"0"0"-1133"0,0 0-408 0,0 0-363 0,-29 44-77 15,17-15 0-15,4 2 0 0,4-1 0 16,6-4 0-16,8-4 0 16,2-2 0-16,11-4 0 0,2-5 0 15,6-3 0-15,4-5 0 0,0-3 0 16,0-7 0-16,-2-3 0 0,-8-5 0 15,0-3 0-15,-4-2 0 0,-9-2 0 16,-4 2 0-16,-1-5 0 0,-5 2 0 16,-2-3 0-16,0 1 0 0,-7-2 0 15,-3 2 0-15,2 2 0 0,0 0 0 16,5 3-673-16,3 7-752 0,3-1-2352 16</inkml:trace>
  <inkml:trace contextRef="#ctx0" brushRef="#br0" timeOffset="34964.91">23821 4952 5406 0,'13'-38'336'0,"-1"12"653"0,1 2-509 16,-7 12-72-16,-2 8 12 0,-2 1-267 16,0 2-153-16,0 1 0 15,0 5 0-15,0 9 0 0,7 15 0 16,-3 7 0-16,-2 11 0 0,-4 7 0 15,0 1 0-15,-8 5 0 0,-3 3 0 16,3 2 0-16,-6 0 0 0,-3-3 0 16,-2-5 0-16,9-6 0 0,-2-10 0 15,-1-4 0-15,5-9 0 0,0-12 0 16,2-5 0-16,4-9-265 16,-3-5-1316-16,1-2-43 0,0-14-409 0</inkml:trace>
  <inkml:trace contextRef="#ctx0" brushRef="#br0" timeOffset="35073.18">23731 5391 4758 0,'0'0'1821'0,"8"-39"-909"16,4 23-211-16,7 4-701 0,1 2 0 16,1 0 0-16,4 2 0 0,-2 2 0 15,-3 0 0-15,5-1 0 0,0 0 0 16,0 0 0-16,-7 1-1425 16,3-1-1317-16</inkml:trace>
  <inkml:trace contextRef="#ctx0" brushRef="#br0" timeOffset="35552.18">24214 5319 4470 0,'0'0'828'0,"13"-37"-68"0,-11 18 401 15,-2 4-621-15,-6 4-204 0,-5 1-239 16,-1 5-97-16,-7 5 0 0,-6 7 0 15,-2 9 0-15,-4 6 0 0,-4 8 0 16,13 1 0-16,5 1 0 0,9-1 0 16,8-3 0-16,8-2 0 0,11-3 0 15,5-5 0-15,10-2 0 0,-3-4 0 16,8-2 0-16,-6-2 0 16,-6-2 0-16,-7 0 0 0,-9-2 0 15,-7 1 0-15,-4 0 0 0,-8 3 0 16,-11 1 0-16,-10 1 0 0,-10-1 0 15,-3-4 0-15,-1-4 0 16,4-1 0-16,2-4 0 0,6-1 0 16,8-1 0-16,8 2 0 0,7 1-385 15,8 0-511-15,4 0-921 16,2 1 224-16,13-4-884 0</inkml:trace>
  <inkml:trace contextRef="#ctx0" brushRef="#br0" timeOffset="35689.23">24378 5441 6466 0,'0'0'1726'16,"0"0"-1726"-16,0 0 0 0,-36 6 0 16,18 11 0-16,-3 7 0 0,7 2 0 15,7-2 0-15,7-2 0 0,11-3 0 16,5-2 0-16,9-3 0 16,2-7-949-16,-8-3-600 0,-1-5-672 0</inkml:trace>
  <inkml:trace contextRef="#ctx0" brushRef="#br0" timeOffset="35813.86">24524 5107 6102 0,'2'-43'1941'0,"-2"14"-1792"15,0 4-149-15,-2 18 0 0,-2 4 0 16,2 3 0-16,0 3-557 0,2 10-451 16,2 0-37-16,8 8-1520 0</inkml:trace>
  <inkml:trace contextRef="#ctx0" brushRef="#br0" timeOffset="36064.46">24696 5427 7127 0,'0'0'864'16,"-23"-35"-663"-16,13 18-201 0,-3 9 0 16,-1 5 0-16,2 4 0 15,-9 13 0-15,0 10 0 0,-2 9 0 16,5 8 0-16,1 2 0 0,7 1 0 15,4-1 0-15,6-3 0 16,8-8 0-16,7-8 0 0,5-7 0 16,7-9 0-16,4-8 0 0,0-10 0 15,0-9 0-15,-2-7 0 16,-4-5-129-16,-2-7-735 0,-7 10-1373 16,-3-7-304-16</inkml:trace>
  <inkml:trace contextRef="#ctx0" brushRef="#br0" timeOffset="36251.48">24822 5035 6214 0,'0'0'353'0,"-25"46"175"0,11-14 424 15,-1 5-807-15,1 4-145 0,3 2 0 16,3 2 0-16,2 3 0 0,4-1 0 16,2 0 0-16,6 0 0 15,4-3 0-15,1-3 0 0,3-5 0 16,1-4 0-16,-3-7 0 0,-2-7-105 15,-1-7-963-15,-5-5-41 16,0-6-367-16</inkml:trace>
  <inkml:trace contextRef="#ctx0" brushRef="#br0" timeOffset="36515.93">24936 5566 4370 0,'0'0'1000'0,"45"-37"-308"0,-24 15 509 15,-9-3-545-15,-1-5-383 0,-7-2-273 16,-2 0 0-16,-2 4 0 0,-2 6 0 16,-5 7 0-16,-1 9 0 0,-4 6 0 15,-3 11 0-15,-3 10 0 0,-1 9 0 16,-4 7 0-16,7 3 0 0,3 0 0 16,9-1 0-16,4-2 0 15,4-5 0-15,15-5 0 0,8-5 0 16,6-8 0-16,8-4 0 0,7-8 0 15,8-4-1149-15,2-8 212 16,-13-1 281-16,5-7-4754 0</inkml:trace>
  <inkml:trace contextRef="#ctx0" brushRef="#br0" timeOffset="36986.08">25990 4956 5322 0,'0'0'1068'0,"0"0"-251"0,0 0 168 0,0 0-985 0,0 0 0 0,-19 60 0 15,15-7 0-15,2 14 0 0,2 0 0 16,0 2 0-16,0 1 0 0,0 0 0 16,-8-3 0-16,0-3 0 15,-5-4 0-15,1-5 0 0,-1-6 0 16,1-9 0-16,2-8 0 0,-1-10-417 15,7-10-1564-15,0-11-272 0</inkml:trace>
  <inkml:trace contextRef="#ctx0" brushRef="#br0" timeOffset="37129.33">25816 5407 6983 0,'0'0'1104'15,"0"0"-999"-15,50-45-105 0,-27 34 0 16,-3 0 0-16,3-1 0 0,2-2 0 15,2-4 0-15,4 0 0 0,4-6 0 16,-2-1-621-16,-6 5-536 0,-2-1-2856 0</inkml:trace>
  <inkml:trace contextRef="#ctx0" brushRef="#br0" timeOffset="37436.03">26238 5059 6971 0,'-19'32'516'0,"7"8"-160"16,-5 15-7-16,1 4-349 0,-1 6 0 15,3 0 0-15,-1-1 0 16,1-3 0-16,6-4 0 0,-1-7 0 16,1-4 0-16,2-9 0 0,0-6 0 15,2-10 0-15,4-10 0 0,-2-7 0 16,4-5 0-16,8-12 0 16,13-13 0-16,8-10 0 0,4-3 0 15,0 0 0-15,-4 6 0 0,-8 4 0 16,-5 11 0-16,-7 9 0 0,-7 6 0 15,-2 3 0-15,0 2 0 0,2 5 0 16,-2 5 0-16,2 3 0 0,-4 3 0 16,0-2 0-16,-2-1 0 0,-2-4 0 15,2-2-293-15,0-3-731 0,2-4-1321 16,-2 2-77-16</inkml:trace>
  <inkml:trace contextRef="#ctx0" brushRef="#br0" timeOffset="37654.81">26432 5626 6338 0,'0'0'981'0,"0"0"-108"0,48-35-873 16,-30 22 0-16,5-2 0 0,0-2 0 15,0-2 0-15,-3-1 0 0,1-3 0 16,-2-1 0-16,-5 0 0 16,-10 3 0-16,-4 5 0 0,-8 8 0 15,-11 6 0-15,-8 10 0 0,-8 12 0 16,-6 10 0-16,-2 7 0 0,1 5 0 15,7-2 0-15,8 0 0 0,15-3 0 16,10-1 0-16,12-6 0 0,15-3 0 16,10-6 0-16,15-8 0 0,7-7 0 15,-9-5-205-15,2-4-1364 0</inkml:trace>
  <inkml:trace contextRef="#ctx0" brushRef="#br0" timeOffset="38081.62">27565 5494 3973 0,'0'0'2353'0,"2"-33"-1728"0,-6 17 3 0,-6 4-152 0,-5 4-339 16,1 1-137-16,-5 4 0 0,-2 3 0 15,1 5 0-15,-1 7 0 16,-2 8 0-16,1 11 0 0,-1 7 0 16,2 6 0-16,9 1 0 0,4 2 0 15,8-1 0-15,4-7 0 0,8-5 0 16,7-8 0-16,1-11 0 16,7-6 0-16,2-9 0 0,4-12-413 15,-2-9-727-15,-6 0-253 0,-2-6-3517 0</inkml:trace>
  <inkml:trace contextRef="#ctx0" brushRef="#br0" timeOffset="38308.07">27687 5049 6567 0,'0'0'1036'16,"0"0"-756"-16,0 0-44 0,0 0-163 16,0 0-73-16,-23 36 0 15,11 9 0-15,-7 12 0 0,-3 8 0 16,-1 1 0-16,0 3 0 0,-2 4 0 15,3-3 0-15,3-2 0 16,7-5 0-16,5-9 0 0,7-10 0 16,9-10 0-16,5-12 0 0,5-9 0 15,5-12-849-15,-5-2-1256 16,2-9-140-16</inkml:trace>
  <inkml:trace contextRef="#ctx0" brushRef="#br0" timeOffset="38547">27714 5539 6298 0,'0'0'1433'16,"0"0"-972"-16,0 0-461 0,0 0 0 16,0 0 0-16,0 0 0 0,-33 57 0 15,20-24 0-15,3-2 0 0,6-5 0 16,4-3 0-16,4-6 0 16,6-2 0-16,7-5 0 0,4-5 0 15,5-4 0-15,3-1 0 0,0-8 0 16,2-5 0-16,-4-2 0 0,-2-2 0 15,-4-1 0-15,-1 0 0 16,-1-1 0-16,0-3 0 0,-1-1 0 16,-3 0 0-16,-3 0 0 0,-8-1 0 15,-2 2 0-15,-4 1 0 0,-6 4-641 16,0 4-760-16,-3 3-3333 0</inkml:trace>
  <inkml:trace contextRef="#ctx0" brushRef="#br0" timeOffset="38817.86">28179 5560 4770 0,'0'0'3381'0,"0"0"-3340"0,-25-33-41 16,13 18 0-16,-3 0 0 16,1 6 0-16,-1 4 0 0,-3 5 0 15,-1 10 0-15,3 9 0 0,-3 7 0 16,7 7 0-16,3 4 0 0,7 2 0 15,4-1 0-15,11-3 0 16,3-4 0-16,9-5 0 0,4-5 0 16,0-5 0-16,6-6 0 0,0-6 0 15,2-4 0-15,7-9 0 0,1-7 0 16,3-6 0-16,-3-4-29 16,-12 3-1247-16,-6 0-533 0</inkml:trace>
  <inkml:trace contextRef="#ctx0" brushRef="#br0" timeOffset="39207.04">28613 4919 7159 0,'0'0'304'0,"0"0"304"0,0 0-487 16,0 0-121-16,0 0 0 0,0 38 0 15,-6 14 0-15,0 14 0 0,2 11 0 16,4 2 0-16,8 6 0 0,2-2 0 16,0 1 0-16,1-4 0 0,-3-8 0 15,-2-5 0-15,-4-9 0 0,-2-12 0 16,0-11 0-16,0-11 0 16,0-14 0-16,-2-10-925 0,2-5-360 15,-4-16-2721-15</inkml:trace>
  <inkml:trace contextRef="#ctx0" brushRef="#br0" timeOffset="39381.33">28406 5379 7147 0,'0'0'940'0,"0"0"-835"16,0 0-105-16,0 0 0 0,0 0 0 16,0 0 0-16,54-15 0 15,-2 7 0-15,12 3 0 0,8 2 0 16,-1 2 0-16,1 1 0 0,-2 0 0 15,-2-2 0-15,-6-7 0 0,-16 0-849 16,-7-11-6234-16</inkml:trace>
  <inkml:trace contextRef="#ctx0" brushRef="#br1" timeOffset="53299.68">4457 6763 3773 0,'0'0'2193'0,"0"0"-1336"0,-52-33-453 15,42 28 8-15,-1 3 88 0,-1 1-447 16,2 1-53-16,-9 7 0 16,0 1 0-16,-1 9 0 0,-1 4 0 15,-6 11 0-15,-4 10 0 0,-6 12 0 16,-2 10 0-16,-5 12 0 0,1 8 0 15,2 4 0-15,3 4 0 0,9 0 0 16,11-1 0-16,7-6 0 0,11-4 0 16,11-9 0-16,5-9 0 15,11-11 0-15,8-8 0 0,9-12 0 16,7-13 0-16,7-8 0 0,2-11 0 16,6-11 0-16,-4-10 0 0,3-8 0 15,-8-6 0-15,-13-7 0 0,-9 1 0 16,-19-1 0-16,-9 6 0 15,-14 2 0-15,-13 7 0 0,-7 2 0 16,-6 4 0-16,-6 3 0 0,1 7 0 16,5 5 0-16,-2 6 0 0,8 2 0 15,0 2 0-15,7 2 0 16,3-1 0-16,7-4-409 0,0-1-2460 0</inkml:trace>
  <inkml:trace contextRef="#ctx0" brushRef="#br1" timeOffset="54140.83">4610 7760 3845 0,'0'0'777'0,"0"0"-105"0,0 0-60 0,0 0-80 16,0 0 185-16,0 0-173 0,51 12-144 15,-30-15-307-15,2-9-93 0,2-4 0 16,-5-4 0-16,1-5 0 15,0-1 0-15,-5-5 0 0,-3 3 0 16,-5 0 0-16,-2 1 0 0,-6 4 0 16,-10 1 0-16,-7 3 0 0,-4 4 0 15,-3 3 0-15,-5 5 0 16,-2 7 0-16,0 8 0 0,0 11 0 16,-2 10 0-16,8 7 0 0,0 7 0 15,6 7 0-15,7 2 0 0,10 0 0 16,12-2 0-16,7-4 0 0,14-9 0 15,4-6 0-15,8-9 0 0,5-7 0 16,-1-8 0-16,5-7 0 0,-4-5 0 16,-11-2-1501-16,-6-7-1165 0</inkml:trace>
  <inkml:trace contextRef="#ctx0" brushRef="#br1" timeOffset="54796.95">5002 7513 6342 0,'0'0'877'0,"0"0"-425"0,-14 49 69 16,4-8-521-16,3 5 0 0,-3-2 0 15,4-2 0-15,2-3 0 0,-2-5 0 16,6-7 0-16,0-5 0 0,0-6 0 15,0-8 0-15,0-2 0 0,0-6 0 16,0 0 0-16,0-6 0 16,2-10 0-16,2-18 0 0,2-11 0 15,2-8 0-15,3-3 0 0,1 3 0 16,2 2 0-16,3 6 0 0,0 12 0 16,-3 13 0-16,-8 10 0 0,-2 8 0 15,3 4 0-15,-1 10 0 0,4 11 0 16,0 10 0-16,1 8 0 15,-3 3 0-15,-2-2 0 0,0 0 0 16,1 0 0-16,-3-7 0 0,6-3 0 16,-4-4 0-16,5-6 0 0,-1-4 0 15,0-5-577-15,-4-6-2252 16,3-7-1577-16</inkml:trace>
  <inkml:trace contextRef="#ctx0" brushRef="#br1" timeOffset="55229.68">5261 7802 5554 0,'0'0'788'0,"0"0"-435"16,43-12 931-16,-18-7-1071 0,-2-6-213 15,0-6 0-15,-1-3 0 0,-5-2 0 16,-3-2 0-16,-8 2 0 0,-1-4 0 16,-5 0 0-16,-7 1 0 15,-1 5 0-15,-2 10 0 0,4 8 0 16,-9 13 0-16,3 11 0 0,-13 15 0 15,2 14 0-15,-8 11 0 0,4 8 0 16,-4 3 0-16,11-2 0 0,-1 0 0 16,11-6 0-16,8-8 0 0,4-8 0 15,14-6 0-15,9-12 0 16,6-6-33-16,8-10 33 0,7-2-4 16,5-8 0-16,-3-2 4 0,-1-1 0 15,-5 5-172-15,-15 1-180 0,-7 4 0 16,-9 2 232-16,-11 0 68 0,0 1 52 15,0 0 32-15,-4-1 236 0,-3 0 248 16,-3-1-276-16,0-10-207 16,-1-11-33-16,1-8 0 0,4-3 0 15,6-3 0-15,2 4 0 0,8 4 0 16,5 4 0-16,-5 5 0 0,7 4 0 16,-7 2 0-16,4 1 0 15,5 1 0-15,2 2-621 0,3 0-424 0,-3 5-291 16,0-2-1101-16</inkml:trace>
  <inkml:trace contextRef="#ctx0" brushRef="#br1" timeOffset="55499.8">5854 7504 4089 0,'0'0'1557'0,"0"0"-380"0,0 0 192 0,0 0-1369 15,-47-7 0-15,20 7 0 16,0 11 0-16,2 3 0 0,-2 11 0 16,0 9 0-16,2 7 0 0,1 4 0 15,5-1 0-15,9-3 0 0,6-8 0 16,4-7 0-16,12-8 0 0,9-7 0 15,8-10 0-15,4-9 0 0,2-8 0 16,-2-10 0-16,-2-4 0 16,-4 0 0-16,-2-1 0 0,-9 2 0 15,-4 7 0-15,-3 2 0 0,-7 7 0 16,0 4 0-16,-2 6 0 0,0 3 0 16,0 2 0-16,0 12 0 15,0 16 0-15,0 9 0 0,0 4 0 16,0-4 0-16,6-8 0 0,4-6 0 15,3-6 0-15,8-10 0 0,-1-8-49 16,1-2-939-16,-5-12-1822 0</inkml:trace>
  <inkml:trace contextRef="#ctx0" brushRef="#br1" timeOffset="55834.2">6133 6834 7123 0,'0'0'812'0,"0"0"-555"0,0 0-257 15,0 0 0-15,-14 46 0 0,1 3 0 16,3 14 0-16,-5 6 0 0,9-3 0 16,2 5 0-16,4 3 0 0,2-1 0 15,4 2 0-15,1-6 0 16,3-4 0-16,-6-8 0 0,2-7 0 16,-2-11 0-16,-4-8 0 0,0-12 0 15,-10-12-577-15,-4-10-399 0,-7-12-217 16,-2-10-1248-16,5-12 1801 15,-3-7 640-15,2-8 1920 0,-1 0-835 16,9 5-193-16,11 10 261 0,11 12-553 16,9 7-423-16,3 5-177 0,2 0 0 15,2 4 0-15,0-2 0 16,-3 2 0-16,5 0 0 0,0 2 0 16,2 1 0-16,2 3 0 0,-12 1-2090 15,-4 2-727-15</inkml:trace>
  <inkml:trace contextRef="#ctx0" brushRef="#br1" timeOffset="56113">6464 7420 3165 0,'0'0'3313'0,"0"0"-2560"15,0 0 208-15,0 0-961 0,-44-38 0 16,30 37 0-16,-3 3 0 0,-1 9 0 16,-1 8 0-16,1 7 0 0,1 6 0 15,5 5 0-15,3 3 0 0,7 2 0 16,2-3 0-16,7-4 0 15,3-4 0-15,6-7 0 0,5-8 0 16,0-5 0-16,6-10 0 0,-7-2 0 16,1-7 0-16,0-9 0 15,-5-4 0-15,1-4 0 0,-7-1 0 0,-6-4 0 16,-2-2 0-16,-4-1 0 16,-4 0 0-16,-4 2 0 0,-5 7 0 15,5 5 0-15,-5 9 0 0,9 4 0 16,0 2-501-16,6 4-587 0,0 0-1854 0</inkml:trace>
  <inkml:trace contextRef="#ctx0" brushRef="#br1" timeOffset="56314.73">6580 7663 2176 0,'0'0'4743'16,"-27"34"-3470"-16,10-19-1273 0,7-7 0 15,0-6 0-15,1-2 0 0,3-3 0 16,0-14 0-16,6-6 0 0,0-8 0 15,10-6 0-15,11-2 0 16,0-2 0-16,5 1 0 0,5 2 0 16,-2 5 0-16,2 2 0 0,-2 6 0 15,-2 2 0-15,-6-1 0 0,-5 4 0 16,-5-3-1441-16</inkml:trace>
  <inkml:trace contextRef="#ctx0" brushRef="#br1" timeOffset="58342.73">11907 7146 2056 0,'0'0'20'0,"0"0"-20"0,4-47 28 16,-4 32 525-16,2 1-409 0,2 5 40 16,-4 3 304-16,0 1-92 0,0 3 105 15,4-1 563-15,-4 1-364 0,0 1-103 16,0 1 267-16,0 3-408 15,-4 15-315-15,0 16-141 0,-2 15 0 16,-5 8 0-16,5 7 0 0,-4 0 0 16,6 4 0-16,-3 4 0 0,3 0 0 15,4 5 0-15,0-3 0 0,0-3 0 16,0-2 0-16,0-8 0 16,0-6 0-16,-6-7 0 0,2-8 0 15,-2-14 0-15,2-12 0 0,2-11-1133 16,-3-3-716-16,-5-21-1501 0</inkml:trace>
  <inkml:trace contextRef="#ctx0" brushRef="#br1" timeOffset="58501.58">11621 7446 6683 0,'0'0'880'16,"0"0"-251"-16,0 0-629 0,0 0 0 15,44 1 0-15,-7-8 0 0,4-6 0 16,7-7 0-16,-3-2 0 15,3-5 0-15,-1 0 0 0,-3-4-541 16,-13 9-519-16,-4-2-1838 0</inkml:trace>
  <inkml:trace contextRef="#ctx0" brushRef="#br1" timeOffset="58832.76">12064 7103 2629 0,'0'0'2429'16,"-25"37"-2037"-16,17 0-44 0,-1 6 236 15,-1 9-195-15,4 7-33 0,0 9 304 16,-3 3-304-16,7 1-307 0,-2 3-49 15,4-4 0-15,0-5 0 0,4-4 0 16,-4-6 0-16,0-7 0 16,0-6 0-16,0-8 0 0,0-13 0 15,-4-8 0-15,4-9 0 0,0-5 0 16,4-18 0-16,9-15 0 0,7-14 0 16,1-14 0-16,0-3 0 0,-1 7 0 15,-3 10 0-15,-1 11 0 0,-1 15 0 16,-9 13 0-16,-2 4 0 15,0 9 0-15,-2 9 0 0,3 10 0 16,-1 7 0-16,-2 3 0 0,2-1 0 16,2-4 0-16,-2-1 0 0,2-2 0 15,-1-1 0-15,1-1 0 16,-2-3 0-16,2-3 0 0,-2-6 0 16,-2-4 0-16,2-5-537 0,-4-2-1608 15,5-9-220-15</inkml:trace>
  <inkml:trace contextRef="#ctx0" brushRef="#br1" timeOffset="59126.37">12291 7833 3393 0,'0'0'2049'0,"-19"41"-1529"0,11-22-36 0,8-6-243 0,0-4-37 0,0-4 192 0,4-1-124 16,-4-3 84-16,4-1-79 0,-1-3-277 16,-3-6 0-16,4-11 0 0,0-8 0 15,-2-5 0-15,2-4 0 16,2-1 0-16,-2-4 0 0,9 3 0 16,-3 5 0-16,5 4 0 0,-3 6 0 15,2 7 0-15,1 5 0 0,-3 5 0 16,3 1 0-16,-3 3-281 0,-1 2-2172 15,-1 1-552-15</inkml:trace>
  <inkml:trace contextRef="#ctx0" brushRef="#br1" timeOffset="59420.39">12603 7610 6771 0,'0'0'1064'0,"0"0"-707"15,-25-36-357-15,11 16 0 16,-7 2 0-16,5 6 0 0,3 8 0 0,-5 4 0 15,1 11 0-15,1 11 0 16,-5 8 0-16,4 9 0 0,-3 3 0 16,5 4 0-16,5-3 0 0,8-4 0 15,2-4 0-15,12-9 0 16,7-7 0-16,8-6 0 0,4-10 0 16,2-3 0-16,2-10 0 0,-2-8 0 15,-6-5 0-15,-6-3 0 0,-11-2 0 16,-4-3 0-16,-2-2 0 0,-8-2 0 15,-2 5 0-15,-8 3 0 0,-3 10 0 16,-4 6 0-16,1 9 0 0,3 2 0 16,7 4-521-16,8 1-539 15,-2-1-1342-15,8 1-67 0</inkml:trace>
  <inkml:trace contextRef="#ctx0" brushRef="#br1" timeOffset="59656.76">12721 7607 5074 0,'0'0'1320'15,"0"0"-643"-15,0 0 323 0,0 0-879 16,0 0-121-16,0 0 0 0,0 0 0 16,-33 49 0-16,25-18 0 0,8 3 0 15,4-3 0-15,6-5 0 16,7 0 0-16,8-6 0 0,1-4 0 16,7-8 0-16,7-7 0 0,-7-4 0 15,2-8 0-15,-8-7 0 0,-11-2 0 16,1-5 0-16,-13-3 0 0,-4-4 0 15,0-3 0-15,-6 0 0 0,-4-1 0 16,-9 2 0-16,2 9 0 0,1 11 0 16,-1 10 0-16,-1 10 0 15,1 7-585-15,7 0-860 0,-1 0-416 0</inkml:trace>
  <inkml:trace contextRef="#ctx0" brushRef="#br1" timeOffset="60223.86">13110 7635 1492 0,'0'0'1665'0,"0"0"268"0,0 0-416 15,-17-53-877-15,7 32 8 0,4-1-351 16,-5 0-297-16,1 3 0 0,-5 6 0 16,5 7 0-16,-2 6 0 15,-3 13 0-15,-5 13 0 0,3 10 0 16,1 7 0-16,5 3 0 0,3-1 0 16,8-4 0-16,4-5 0 0,11-6 0 15,1-10 0-15,5-5 0 0,6-6 0 16,-1-9 0-16,1-6 0 15,-2-9 0-15,-4-4 0 0,-5-2 0 16,-5-4 0-16,-1-1 0 0,-4-2 0 16,-6-2 0-16,0 4 0 0,0 7 0 15,0 6 0-15,0 7 0 16,0 5 0-16,0 3 0 0,0 14 0 16,0 20 0-16,8 14 0 0,-1 9 0 15,3 7 0-15,-4-4 0 0,0 1 0 16,-6 3 0-16,0-1 0 0,-12-1 0 15,-5 3 0-15,-11-4 0 0,-10 1 0 16,-9 0 0-16,-1-8 0 16,-3-5 0-16,-3-10 0 0,10-11 0 15,3-10 0-15,6-9 0 0,8-11 0 16,6-10 0-16,5-12 0 0,6-15 0 16,10-11 0-16,4-8 0 0,8-8-41 15,9-10-1307-15,-5 18-701 16,-1-6-2365-16</inkml:trace>
  <inkml:trace contextRef="#ctx0" brushRef="#br1" timeOffset="60785.78">13242 6890 4778 0,'0'0'828'0,"0"0"-252"0,0 0 169 16,0 63-337-16,0-16-64 0,0 11 36 15,0 7-247-15,4-3-133 0,0 6 0 16,2 1 0-16,-1 3 0 0,-5-2 0 15,0-2 0-15,-5-7 0 0,-1-6 0 16,-2-9 0-16,2-12 0 0,0-9 0 16,6-13 0-16,-5-6 0 15,5-6 0-15,5-5 0 0,1-11 0 16,4-18 0-16,11-7 0 0,6-7 0 16,0 1 0-16,-3 9 0 15,3 6 0-15,-2 12 0 0,-8 12 0 0,-7 8 0 16,0 9 0-16,3 13 0 15,-9 6 0-15,2 9 0 0,-2 0 0 16,-4 0 0-16,6-2 0 0,5-4 0 16,3-4 0-16,9-9 0 0,8-8-281 15,-4-5-1580-15</inkml:trace>
  <inkml:trace contextRef="#ctx0" brushRef="#br1" timeOffset="61593.1">14050 7701 2945 0,'0'0'1897'0,"0"0"-1013"0,0 0-112 0,0 0-115 16,0 0-445-16,0 0 80 0,0 0 241 16,52-44-533-16,-21 25 0 15,-4-3 0-15,-2-1 0 0,-3 1 0 16,-1-6 0-16,-7 2 0 0,-1-1 0 16,-9 1 0-16,-2-1 0 0,-2 2 0 15,-6 1 0-15,-11 3 0 16,-3 4 0-16,-3 8 0 0,-6 7 0 15,2 8 0-15,-4 16 0 0,4 7 0 16,4 14 0-16,3 7 0 0,1 6 0 16,13 5 0-16,2 0 0 0,12-3 0 15,5-6 0-15,11-12 0 16,9-8 0-16,9-11 0 0,3-13 0 16,5-11 0-16,2-11 0 0,-5-12-97 15,-6-5-563-15,-8-6-168 0,-12-1-829 16,-2 3 796-16,-7-1 473 0,-6 5 360 15,-1 7 28-15,-5 6 284 0,0 8 993 16,0 8-541-16,0 3-107 0,0 12 7 16,0 15-588-16,-5 8-12 15,5 7 192-15,-6-4-56 0,6-3-12 16,-6-7 153-16,6-3-313 0,0-5 0 16,0-8 0-16,0-5 0 0,0-6 0 15,0-2 0-15,0-7 0 0,0-12 0 16,0-17 0-16,10-12 0 15,1-9 0-15,1-5 0 0,9 8 0 16,-1 2 0-16,1 8 0 0,0 11 0 16,-1 10 0-16,-7 11 0 0,-3 12 0 15,0 14 0-15,-1 13 0 16,-3 8 0-16,-6 5 0 0,0 6 0 16,-4 0 0-16,2-2 0 0,2-6 0 15,0-4 0-15,6-10 0 0,4-8-949 16,-4-6-1388-16,5-8-2273 0</inkml:trace>
  <inkml:trace contextRef="#ctx0" brushRef="#br1" timeOffset="61984.47">14954 7516 4846 0,'0'0'632'0,"-13"-35"124"0,9 24 201 0,0 5-309 0,2 2-295 0,-2 4-353 16,-7 5 0-16,-3 13 0 15,-5 12 0-15,-1 9 0 0,1 6 0 16,9 2 0-16,1 4 0 0,5-2 0 16,8-4 0-16,5-6 0 0,5-7 0 15,3-11 0-15,3-8 0 16,7-8 0-16,-2-11 0 0,6-12-937 15,-14 2-488-15,3-12-3097 0</inkml:trace>
  <inkml:trace contextRef="#ctx0" brushRef="#br1" timeOffset="62187.76">15175 7037 7335 0,'0'0'720'0,"0"0"-583"0,0 0-137 16,0 0 0-16,-6 59 0 0,-5-10 0 15,5 8 0-15,-4 2 0 0,-1 4 0 16,7 4 0-16,-2 5 0 0,6 0 0 16,-4 0 0-16,2-4 0 15,2-8 0-15,0-6 0 0,6-14 0 16,0-8 0-16,9-12 0 0,1-15-153 16,1-5-2536-16,-3-16-64 0</inkml:trace>
  <inkml:trace contextRef="#ctx0" brushRef="#br1" timeOffset="62488.35">15415 7553 7151 0,'0'0'1041'15,"0"0"-1041"-15,0 0 0 0,0 0 0 0,0 0 0 16,0 0 0-16,-25-36 0 16,12 36 0-16,-7 9 0 0,-5 8 0 15,-2 12 0-15,2 5 0 0,-2 5 0 16,0 2 0-16,7 0 0 0,7-5 0 15,9-3 0-15,4-7 0 0,17-5 0 16,8-4 0-16,6-6 0 16,8-8 0-16,6-5 0 0,3-9 0 15,-5-7 0-15,-6-3 0 0,-8-2 0 16,-10-3 0-16,-11-1 0 0,-8-1 0 16,-8-4 0-16,-9 3 0 0,-5 0 0 15,-9 6 0-15,4 4 0 16,-2 7 0-16,10 6-1225 0,9 3-420 15,6-1-228-15,4 2-440 0,14-3 1277 0</inkml:trace>
  <inkml:trace contextRef="#ctx0" brushRef="#br1" timeOffset="62815.25">15766 7478 1828 0,'0'0'1673'0,"0"0"964"15,-25-35-1512-15,4 26-233 0,-5 5-855 16,-5 1-37-16,0 3 0 0,0 4 0 15,2 3 0-15,4 1 0 0,2 3 0 16,9-1 0-16,3 1 0 0,7 1 0 16,4 0 0-16,0 3 0 15,10 1 0-15,1 0 0 0,5 2 0 16,9 0 0-16,-4-3 0 0,6 1 0 16,-3-4 0-16,-1-1 0 0,2 0 0 15,-4-3 0-15,-3 3 0 0,-3-1 0 16,-5 1 0-16,-4 5 0 15,-6-1 0-15,-6 4 0 0,-4 0 0 16,-11 0 0-16,0 0 0 0,-1-5 0 16,-3 0 0-16,2-3 0 0,-2-5 0 15,5-2 0-15,3-4 0 16,7 0 0-16,4 0 0 0,1-8-185 16,10-7-923-16,-3 2-341 0,8-8-2841 0</inkml:trace>
  <inkml:trace contextRef="#ctx0" brushRef="#br1" timeOffset="63079.68">15830 7458 6695 0,'0'0'1160'0,"0"0"-864"0,0 0-255 0,-27 37-41 16,19-4 0-16,2 7 0 16,2 4 0-16,4-4 0 0,4 1 0 15,10-6 0-15,-1 0 0 0,5-7 0 16,1-2 0-16,-1-7 0 0,3-4 0 15,2-7 0-15,-3-7 0 16,-3-5 0-16,2-7 0 0,-7-7 0 16,2-5 0-16,-3-3 0 0,-1-6 0 15,0-6 0-15,-1-5 0 0,-5-2 0 16,2 0 0-16,-2 6 0 16,-4 6 0-16,4 8 0 0,-2 10 0 15,-2 4-809-15,0 5-440 0,0 3-2841 0</inkml:trace>
  <inkml:trace contextRef="#ctx0" brushRef="#br1" timeOffset="63280.76">16045 7746 1452 0,'0'0'5111'0,"0"0"-4691"0,0 0-112 16,0 0 68-16,0 0-192 0,0 0-84 15,21-35 141-15,-1 2-241 0,-1-3 0 16,2 3 0-16,-7 4 0 15,3 4 0-15,-3 5 0 0,-4 2 0 16,-3 5 0-16,-1 5 0 0,-6 2 0 16,4 4 0-16,0-4-213 0,-2 2-919 15,2-1-337-15,-4 3-3121 0</inkml:trace>
  <inkml:trace contextRef="#ctx0" brushRef="#br1" timeOffset="63534.05">16223 7603 1404 0,'0'0'5050'0,"0"0"-3477"15,0 0-1408-15,0 0-165 0,0 0 0 16,0 0 0-16,49-3 0 0,-18-17 0 16,0-4 0-16,0-2 0 0,-8 3 0 15,-2-1 0-15,-7-1 0 16,-3 3 0-16,-5 4 0 0,-6 2 0 0,-4 10 0 16,-9 6 0-16,-5 9 0 15,-9 14 0-15,0 14 0 0,0 13 0 16,-4 9 0-16,4 4 0 15,7 0 0-15,13-9 0 0,7-4 0 16,11-8 0-16,11-10 0 0,14-5 0 16,5-7 0-16,8-6 0 0,-1-5 0 15,-9-6-1109-15,-6-4-1829 0</inkml:trace>
  <inkml:trace contextRef="#ctx0" brushRef="#br1" timeOffset="64243.72">12469 8747 5390 0,'0'0'736'0,"-6"-47"73"0,2 25 243 0,4 10-847 0,0 6-205 16,4 4 0-16,0 5 0 0,-2 14 0 16,6 19 0-16,-6 15 0 0,-2 11 0 15,0 2 0-15,-2-7 0 0,2-5 0 16,0-6 0-16,2-3 0 15,4-11 0-15,9-9 0 0,1-11 0 16,9-12 0-16,6-10 0 0,-4-14 0 16,6-8 0-16,-8-7 0 15,-4 1 0-15,-5 0 0 0,-10 5 0 16,3 5 0-16,-7 8 0 0,-2 8 0 16,0 5 0-16,0 6 0 0,0 1 0 15,0 6 0-15,0 13 0 0,4 11 0 16,2 4 0-16,9 3 0 0,1-8 0 15,5-11 0-15,10-7 0 0,6-8 0 16,-4-7 0-16,8-13 0 16,-10-9 0-16,-4-3 0 0,-6-4 0 15,-15-2 0-15,-2 0 0 0,-10-1 0 16,-4-2 0-16,-5 0 0 0,-1-3 0 16,1 1 0-16,3 7 0 0,2 7 0 15,5 13 0-15,5 6 0 0,0 6 0 16,0 2 0-16,5 3-1313 15,1 8-428-15</inkml:trace>
  <inkml:trace contextRef="#ctx0" brushRef="#br1" timeOffset="64586.34">13277 8774 7487 0,'0'0'705'0,"-27"-36"-705"0,2 13 0 16,3 4 0-16,-9 4 0 0,4 8 0 15,-4 8 0-15,6 14 0 0,-2 12 0 16,11 10 0-16,-1 8 0 0,3 3 0 16,7 1 0-16,7-5 0 0,2-9 0 15,17-7 0-15,4-12 0 16,8-9 0-16,6-7 0 0,0-9 0 16,0-10 0-16,-1-5 0 0,-5-3 0 15,-9-2 0-15,-1 3 0 0,-4 0 0 16,-9 5 0-16,-6 4 0 15,-2 4 0-15,0 8 0 0,0 2 0 16,0 3 0-16,-2 6 0 0,-2 13 0 16,0 14 0-16,-3 7 0 0,3 4 0 15,4-2 0-15,0-10 0 16,4-3 0-16,3-5 0 0,3-11 0 16,4-7-461-16,-3-6-583 0,-1-4-1626 15,-4-11-563-15</inkml:trace>
  <inkml:trace contextRef="#ctx0" brushRef="#br1" timeOffset="64785.9">13488 8263 7763 0,'0'0'400'0,"0"0"-371"16,0 0-29-16,0 0 0 0,0 0 0 16,-6 55 0-16,0 6 0 0,-3 13 0 15,3 8 0-15,6 1 0 16,0 5 0-16,0 1 0 0,6-6 0 15,-2-8 0-15,3-12 0 0,7-12 0 16,-4-12 0-16,3-17 0 0,1-17-309 16,3-17-843-16,-3-21-921 15,-3-1 452-15,1-10-1072 0</inkml:trace>
  <inkml:trace contextRef="#ctx0" brushRef="#br1" timeOffset="64939.43">13680 8437 6595 0,'6'-56'632'0,"1"21"324"0,-1 15-947 16,-6 21-9-16,0 19 0 0,0 16 0 15,0 10 0-15,0 15 0 0,-6 12 0 16,-1 4 0-16,1 5 0 0,2-4 0 16,4-7 0-16,6-10 0 0,11-10 0 15,1-6 0-15,3-6 0 16,2-4 0-16,-3-11-1962 0,-3-4-955 0</inkml:trace>
  <inkml:trace contextRef="#ctx0" brushRef="#br1" timeOffset="68629.2">20301 7435 5538 0,'0'0'700'0,"0"0"-287"0,0 0 443 0,0 54-224 15,0-10-579-15,-2 13-53 0,-6 9 0 16,4 0 0-16,-2 8 0 16,3 1 0-16,-5 0 0 0,4-1 0 15,-2-3 0-15,6-6 0 0,0-9 0 16,0-8 0-16,4-12-409 0,-2-11-2052 15,0-15-885-15</inkml:trace>
  <inkml:trace contextRef="#ctx0" brushRef="#br1" timeOffset="68892.99">20202 7347 2621 0,'0'0'4058'16,"0"0"-3098"-16,-12-37-524 0,12 32-319 15,2 0-117-15,8-2 0 16,15-2 0-16,4-3 0 0,6 0 0 16,8 4 0-16,-1 4 0 0,-1 5 0 15,0 10 0-15,-6 9 0 0,-8 10 0 16,-10 9 0-16,-11 7 0 16,-8 5-97-16,-10 6 97 0,-11 0 12 15,-8 0-8-15,-2-4 40 0,-4-3-7 16,-1-7-37-16,5-9 0 0,6-9 0 15,9-7-229-15,3-9-447 0,9-6-1681 16,2-6-1205-16</inkml:trace>
  <inkml:trace contextRef="#ctx0" brushRef="#br1" timeOffset="69551.6">20595 7886 5290 0,'0'0'872'0,"39"8"-99"0,-14-6 255 0,-5-3-799 0,7-6-229 16,-2-3 0-16,-2-3 0 0,-2-3 0 15,-1-3 0-15,-1-2 0 16,-7-4 0-16,1-1 0 0,-9 0 0 16,-4 2 0-16,-2 5 0 0,-13 3 0 15,-5 5 0-15,-5 7 0 0,-4 9 0 16,-2 13 0-16,2 10 0 16,0 8 0-16,2 4 0 0,2 8 0 15,5 3 0-15,7 1 0 0,9 1 0 16,8-4 0-16,13-5 0 0,8-9 0 15,8-4-101-15,2-12 1 0,4-8 36 16,9-8 4-16,-1-4 60 0,-6-5-4 16,3-1-68-16,-7 0-296 0,-8 3-472 15,-4 3 139-15,-11 1 197 0,-5 0 96 16,-3 0 408-16,-6 1 76 16,0 0 788-16,4-1-151 0,-2 0-53 15,-2-8 249-15,0-11-909 0,0-5 0 16,0-6 0-16,0-6 0 15,0-1 0-15,0-2 0 0,2-2 0 16,4 2 0-16,0 4 0 0,5 7 0 16,1 6 0-16,-4 9 0 0,-1 5 0 15,1 1 0-15,4 1 0 16,3-1-1261-16,1 0-928 0</inkml:trace>
  <inkml:trace contextRef="#ctx0" brushRef="#br1" timeOffset="69894.32">21457 7753 7187 0,'0'0'1005'0,"-42"-16"-1005"0,20 6 0 0,-3 3 0 15,-6 2 0-15,2 4 0 16,-2 2 0-16,4 6 0 0,4 3 0 16,7 3 0-16,5-1 0 0,9 1 0 15,2 0 0-15,9 1 0 0,5 1 0 16,7 0 0-16,4-2 0 0,1-3 0 15,5-2 0-15,-2-1 0 16,2-3 0-16,-4 2 0 0,-4 1 0 16,-6 3 0-16,-5 0 0 0,-8 5 0 15,-4 4 0-15,-10 2 0 16,-7 5 0-16,-8 3 0 0,-2 1 0 16,-4-1 0-16,0-2 0 0,3-3 0 15,3-6 0-15,4-7 0 0,7-5 0 16,5-3 0-16,5-3 0 0,4-4-57 15,15-5-995-15,9-6 11 0,1 0-916 16,6-1 52-16</inkml:trace>
  <inkml:trace contextRef="#ctx0" brushRef="#br1" timeOffset="70156.5">21730 7836 5850 0,'0'0'1837'0,"0"0"-1332"0,-21-33-505 16,8 26 0-16,-1 1 0 0,0 5 0 15,-1 2 0-15,1 10 0 16,-5 6 0-16,7 10 0 0,-3 2 0 16,3 8 0-16,1 0 0 0,3 1 0 15,6 0 0-15,4-4 0 16,4-6 0-16,7-6 0 0,3-7 0 16,3-6 0-16,2-6 0 0,-1-5 0 15,5-8 0-15,-4-7 0 0,-1-4 0 16,-7-6 0-16,3-3 0 0,-5-1 0 15,-5-2 0-15,-2 1 0 0,-4 0 0 16,0 1 0-16,0 9 0 0,-2 5-285 16,0 9-583-16,2 6 35 0,0 2-971 15,0 0 259-15,4 3-440 0</inkml:trace>
  <inkml:trace contextRef="#ctx0" brushRef="#br1" timeOffset="70390.74">21872 7942 5186 0,'0'0'1060'0,"0"0"-351"15,-14 35 528-15,12-31-1237 16,-2-4 0-16,4 0 0 0,0-5 0 16,10-11 0-16,15-13 0 0,8-9 0 15,8-2 0-15,5 3 0 16,-7 10 0-16,4 5 0 0,-8 12 0 16,-2 6 0-16,-8 7 0 0,-2 11 0 15,-4 7 0-15,-5 9 0 0,-2 4 0 16,-3 5 0-16,-5 3 0 0,-2-2 0 15,0-1 0-15,-2 0 0 0,0-2 0 16,-2-3 0-16,-2-3 0 0,-2-4 0 16,-1-9-1890-16,-1-5-2067 0</inkml:trace>
  <inkml:trace contextRef="#ctx0" brushRef="#br2" timeOffset="78568.95">3696 10008 1100 0,'0'0'0'0</inkml:trace>
  <inkml:trace contextRef="#ctx0" brushRef="#br2" timeOffset="80017.88">3644 9908 6002 0,'0'0'921'0,"0"0"-177"0,0 0-219 15,0 0-525-15,0 0 0 0,0 0 0 16,0 0 0-16,0 0 0 0,-12 75 0 16,16-22 0-16,2 10 0 15,0 2 0-15,1 3 0 0,-5 4 0 16,0 2 0-16,-2-1 0 0,0 0 0 16,4-11 0-16,-2-7 0 15,6-11 0-15,-2-15 0 0,5-7 0 16,1-13 0-16,7-11 0 0,-3-15 0 15,5-12 0-15,2-13 0 16,-5-5 0-16,-1-8 0 0,-7-2 0 0,1 3 0 16,-7 2 0-16,2 15 0 15,-6 13 0-15,0 15 0 0,0 7 0 16,0 2 0-16,0 10 0 0,0 15 0 16,0 9 0-16,0 11 0 0,0 4 0 15,4-5 0-15,8-2 0 0,9-6 0 16,2-7 0-16,8-7 0 0,6-11 0 15,0-7 0-15,3-6 0 16,-12-11 0-16,1-8 0 0,-12-7 0 16,-3-5 0-16,-5-6 0 0,-5-4 0 15,0-5 0-15,-4-7 0 0,0-8 0 16,-6-8 0-16,2-4 0 0,4 1 0 16,0 12 0-16,0 14 0 15,0 19 0-15,2 16 0 0,-2 8 0 16,0 5 0-16,0 4 0 0,0 9 0 15,2 12 0-15,-2-3-2274 0,2 2-1015 0</inkml:trace>
  <inkml:trace contextRef="#ctx0" brushRef="#br2" timeOffset="80500">4424 10373 5786 0,'0'0'873'0,"-40"-12"-241"0,20 6 269 0,1 1-901 0,5 5 0 0,-3 0 0 16,1 9 0-16,3 5 0 0,1 6 0 16,1 10 0-16,1 4 0 0,4 5 0 15,6 0 0-15,0-1 0 0,2-7 0 16,12-6 0-16,1-7 0 0,6-11 0 15,1-6 0-15,9-7 0 16,-4-9 0-16,4-5 0 0,-10-3 0 16,0-1 0-16,-9 6 0 0,-4 5 0 15,-2 7 0-15,-6 4 0 0,0 2 0 16,0 3 0-16,0 7 0 0,0 9 0 16,0 1 0-16,2 4 0 15,7-5 0-15,-3-3 0 0,4-4 0 16,7-2 0-16,-1-9-1149 0,-1-1-344 15,-1-3-816-15</inkml:trace>
  <inkml:trace contextRef="#ctx0" brushRef="#br2" timeOffset="80932.75">4794 10385 5866 0,'0'0'949'16,"0"0"79"-16,-7-45-679 0,-1 30-349 16,-4 1 0-16,-5 2 0 15,-1 3 0-15,-1 4 0 0,-2 5 0 16,5 4 0-16,1 5 0 0,-1 7 0 15,-1 0 0-15,3 4 0 0,3-1 0 16,7-1 0-16,4 0 0 16,4-3 0-16,7-2 0 0,5-3 0 15,9-5 0-15,4-4 0 0,6-1 0 16,-4 0 0-16,0 0 0 0,-2 0 0 16,0 3 0-16,-10 6 0 0,-7 1 0 15,-4 4 0-15,-8 4 0 0,-2 5 0 16,-6 3 0-16,-4 2 0 0,-5 3 0 15,3-2 0-15,-7-1 0 0,4-5 0 16,-3-5 0-16,3-8 0 16,3-10 0-16,3-5 0 0,5-16 0 15,6-12-1369-15,0 3-420 0,0-13-556 0</inkml:trace>
  <inkml:trace contextRef="#ctx0" brushRef="#br2" timeOffset="81266.23">4992 9714 5770 0,'0'0'180'0,"0"0"825"16,0 0-593-16,0 0-252 0,-10 64 288 15,1-13-231-15,1 10-217 0,0 6 0 16,2-1 0-16,0 4 0 0,-3 2 0 16,3 1 0-16,0-4 0 0,2-2 0 15,-2-6 0-15,6-7 0 0,-7-9 0 16,3-8 0-16,4-14 0 0,0-9 0 15,0-8 0-15,0-6 0 0,2-6 0 16,11-13 0-16,7-16 0 16,7-7 0-16,2-2 0 0,-4 5 0 15,-8 13 0-15,-3 10 0 0,-10 9 0 16,-2 7 0-16,2 0 0 0,0 7 0 16,3 9 0-16,-1 6 0 15,0 4 0-15,-2 1 0 0,0-1 0 16,3-2 0-16,-3 0 0 0,2-4 0 15,0-2 0-15,0-4 0 0,3-3 0 16,-3-4 0-16,-2-5 0 16,2-2 0-16,-2 0-869 0,2-13-2461 0</inkml:trace>
  <inkml:trace contextRef="#ctx0" brushRef="#br2" timeOffset="81428.98">5257 10355 5122 0,'0'0'2777'0,"0"0"-2484"15,0 0-293-15,-2 51 0 0,-5-14 0 16,-1 3 0-16,2-2 0 16,-2-6 0-16,8-7 0 0,2-4 0 15,4-7 0-15,-2-4 0 0,2-5-269 16,-2-5-2532-16</inkml:trace>
  <inkml:trace contextRef="#ctx0" brushRef="#br2" timeOffset="81554.94">5250 10079 6366 0,'0'0'197'0,"0"-44"643"16,0 31-332-16,0 12-268 0,-2 2-199 15,0 6-41-15,2 7-277 0,0 0-2188 16,9 8-380-16</inkml:trace>
  <inkml:trace contextRef="#ctx0" brushRef="#br2" timeOffset="82187.67">5401 10655 5346 0,'0'0'2321'16,"0"0"-1796"-16,0 0-525 16,0 0 0-16,0 0 0 0,0-36 0 15,17-6 0-15,4-9 0 0,10-4 0 16,0 7 0-16,2 0 0 0,0 6 0 16,-4 8 0-16,-9 13 0 15,-7 9 0-15,-3 10 0 0,-10 7 0 16,0 15 0-16,-10 6 0 0,-1 8 0 15,-3 2 0-15,2-2 0 0,1-1 0 16,1 0 0-16,4-3 0 16,-1-3 0-16,7-5 0 0,7-8 0 15,3-7 0-15,11-7-81 0,-1-7-607 16,7-7 272-16,0-8 52 0,-6-2-301 16,-1-2 277-16,-3-1 308 0,-7 0 80 15,-3 1 120-15,-3-1 360 0,-2-3 397 16,-2 4-433-16,-2 0 36 0,-7 6-199 15,3 9-281-15,2 5 0 0,2 6 0 16,-8 5 0-16,-7 9 0 16,-4 12 0-16,1 6 0 0,3 5 0 15,9-6 0-15,6-6 0 0,8-4 0 16,4-7 0-16,5-2 0 0,4-6 0 16,-1-6 0-16,3-1 0 15,-3-8 0-15,-3-3 0 0,-1-4 0 16,-3 1 0-16,-5 3 0 0,-2 2 0 15,-2 3 0-15,-2 5 0 16,0 1 0-16,0 3 0 0,0 16 0 0,0 16 0 16,4 14 0-16,2 6 0 15,3 1 0-15,-1-8 0 0,0 2 0 16,-6-2 0-16,-2 3 0 0,-2 2 0 16,-14 1 0-16,-9 3 0 0,-12 3 0 15,-15-2 0-15,-6-2 0 0,-6-5 0 16,-8-7 0-16,-3-6 0 0,1-11 0 15,1-10 0-15,9-10 0 16,13-12 0-16,9-10 0 0,20-6 0 16,22-7 0-16,12-5 0 0,23-8 0 15,13-4 0-15,16-5 0 0,8-3 0 16,9-3 0-16,4-2 0 0,-3-2 0 16,-18 14-837-16,-14 3-2185 0</inkml:trace>
  <inkml:trace contextRef="#ctx0" brushRef="#br2" timeOffset="82894.31">3979 11372 3185 0,'0'0'2041'0,"0"0"-1397"0,0 0 573 15,0 0-589-15,0 0-384 0,0 0-11 16,4 66-233-16,-4-18 0 0,0-1 0 16,-4-4 0-16,4-5 0 0,-2-5 0 15,2-6 0-15,2-3 0 0,2-8 0 16,-4-6 0-16,0-5 0 0,2-5 0 15,-2-4 0-15,5-10 0 16,1-12 0-16,2-8 0 0,-2-7 0 16,0 1 0-16,1 2 0 0,1 4 0 15,-2 6 0-15,2 9 0 0,-1 10 0 16,-3 4 0-16,2 4 0 0,4 1 0 16,1 4 0-16,7 11 0 15,3 9 0-15,-3 7 0 0,-5 2 0 16,-5 1 0-16,-2 1 0 0,-4-3 0 15,3-3 0-15,-1-6 0 16,-4-8 0-16,2-7 0 0,-2-4 0 16,2-4 0-16,4-2 0 0,0-13 0 15,5-11 0-15,1-8 0 0,2-3 0 16,1 4 0-16,-5 8 0 0,-4 7 0 16,-1 10 0-16,-3 2 0 0,-2 6 0 15,0 1 0-15,0 9 0 0,0 7 0 16,0 7 0-16,4 1 0 0,-4-2 0 15,0-4 0-15,6-3 0 16,0-3 0-16,7-2 0 0,3-4-17 16,1-5-1499-16,-3-2-1 0,3 0-528 0</inkml:trace>
  <inkml:trace contextRef="#ctx0" brushRef="#br2" timeOffset="83232.16">4568 11500 4774 0,'0'0'1893'0,"-12"-51"-441"0,-5 25-1379 0,-1 7-73 0,-3 4 0 0,-2 5 0 0,-1 7 0 0,1 7 0 0,2 12 0 16,0 10 0-16,5 6 0 15,-3 3 0-15,7 2 0 0,6-2 0 16,4-4 0-16,2-2 0 0,8-4 0 16,2-4 0-16,7-5 0 0,3-6 0 15,1-5 0-15,0-6 0 0,2-10 0 16,-3-3 0-16,-1-4 0 15,-3-2 0-15,-9 1 0 0,-1-1 0 16,-2 3 0-16,-4 5 0 0,0 4 0 16,0 3 0-16,0 4 0 0,0 1 0 15,0 3 0-15,0 10 0 16,0 6 0-16,2 5 0 0,6 0 0 0,3-2 0 16,3-6 0-16,-2-2 0 15,9-3 0-15,0-3-905 0,-7-3-428 16,3-3-63-16</inkml:trace>
  <inkml:trace contextRef="#ctx0" brushRef="#br2" timeOffset="83610.98">4982 11403 5718 0,'0'0'688'0,"-37"-26"-159"0,16 21 359 0,-4 5-644 0,2 7-119 0,3 7-125 15,-1 7 0-15,4 5 0 0,7 8 0 16,0 4 0-16,4 3 0 0,6 2 0 16,2-3 0-16,6-2 0 0,8-2 0 15,1-9 0-15,6-3 0 0,6-10 0 16,0-7 0-16,6-7 0 15,-4-12-585-15,-9 1-484 0,3-10-479 0</inkml:trace>
  <inkml:trace contextRef="#ctx0" brushRef="#br2" timeOffset="83976.62">5087 11107 6595 0,'0'0'856'0,"-6"48"-572"15,2-5 100-15,-2 9-311 16,2 6-73-16,-1 10 0 0,3-1 0 16,-2 3 0-16,4-5 0 0,0-4 0 15,0-5 0-15,6-8 0 0,-1-11 0 16,-1-9 0-16,2-13 0 0,-2-7 0 16,6-8 0-16,1-12 0 0,5-10 0 15,5-9 0-15,-5-5 0 0,-5 2 0 16,-1 1 0-16,0 5 0 15,-3 8 0-15,-3 8 0 0,-4 7 0 16,0 5 0-16,0 6 0 0,0 9 0 16,2 7 0-16,2 6 0 0,0 1 0 15,-2-3 0-15,2-6 0 16,0-2 0-16,-2-5 0 0,3-6 0 0,5 1 0 16,-4-5 0-16,4-3-441 15,1-2-727-15,-5-7-2146 0</inkml:trace>
  <inkml:trace contextRef="#ctx0" brushRef="#br2" timeOffset="84110.67">5428 11545 8192 0,'0'0'0'0,"0"0"0"0,-25 41 0 16,13-9 0-16,-2 4 0 0,7-4 0 15,1-6 0-15,4-2 0 0,4-8 0 16,6-6 0-16,7-8 0 15,1-6-245-15,-1-4-1023 0,-3-9-509 0</inkml:trace>
  <inkml:trace contextRef="#ctx0" brushRef="#br2" timeOffset="84506.64">5418 11185 6202 0,'0'0'577'15,"0"0"-297"-15,0 0 228 0,0 0-484 16,-6 47-24-16,6-12 0 0,6 2-32 15,4 1 8-15,1-4-428 0,-1 2 108 16,6 4-21-16,-5 3-467 0,-5 6 100 16,-2 0 119-16,-4 0 177 15,0-1 436-15,-4-8 456 0,4-9 737 16,0-10-441-16,4-7-183 0,-4-8 167 16,2-4-372-16,6-5-52 0,3-12-263 15,5-14-49-15,9-10 0 0,2-6 0 16,0 0 0-16,-11 7 0 15,-1 9 0-15,-5 10 0 0,-4 8 0 16,-6 6 0-16,0 4 0 0,0 1 0 16,5 0 0-16,-5 1 0 0,2 12 0 15,6 8 0-15,-2 5 0 16,-4 5 0-16,0 2 0 0,-2-3 0 0,-2 3 0 16,-4-3 0-16,0-4 0 15,2-8 0-15,2-6 0 0,-3-6 0 16,5-5 0-16,0-1-169 0,11-4-563 15,-1-7 292-15,11-8-989 16,-1 3-396-16,-1-3-1336 0</inkml:trace>
  <inkml:trace contextRef="#ctx0" brushRef="#br2" timeOffset="84740.6">5827 11679 5814 0,'0'0'1813'16,"0"0"-1257"-16,17-33-547 0,-5 10-9 15,3-3 0-15,-1 0 0 0,-4-2 0 16,1-2 0-16,-1 2 0 0,-10 1 0 15,0 5 0-15,0 5 0 16,0 8 0-16,-4 4 0 0,4 5 0 16,-10 7 0-16,-1 18 0 0,-5 22 0 15,-5 15 0-15,5 10 0 16,1-1 0-16,9-11 0 0,6-8 0 0,0-9 0 16,16-10 0-16,11-7 0 15,15-11 0-15,9-11 0 0,13-5 0 16,9-10 0-16,1-6-753 0,-16 3-856 15,4 0-536-15</inkml:trace>
  <inkml:trace contextRef="#ctx0" brushRef="#br2" timeOffset="90878.83">26389 14841 2517 0,'0'0'1428'0,"0"0"-471"0,0 0-701 0,0 0 88 0,0 0 272 16,0 0-368-16,0 0-68 0,-48-19 69 15,21 9-233-15,-6 0-8 16,-4-1-8-16,-4 0-12 0,-7-1 12 15,-5-1-4-15,-9-1 4 0,-5 0 0 16,-7-2 8-16,-5 1 0 0,-3-3-8 16,-7 2 0-16,-2-3 4 15,-6-2-4-15,-9 0 0 0,-1-4 4 16,-7 0-4-16,-4 1 0 0,-4 1-36 16,-4-1 4-16,-6 0 0 0,0 2 8 15,-5-2 24-15,-3 0 4 16,-3 2 12-16,-4-3-16 0,-2 3 44 15,-4-1-32-15,0 1-12 0,-2-2 4 16,0 0 4-16,-2 0-8 0,-2 0 0 16,0 0 4-16,-2 2-4 0,2 0 0 15,-3 1-16-15,1-2 16 0,2-1-4 16,-4 0 0-16,1-1 4 0,-3 0 0 16,2 2 0-16,1 0 0 0,-1 1 8 15,-2 0-4-15,2 0-4 0,1 2 0 16,3 1 0-16,6 1 0 15,2 0-4-15,0 2 0 0,9-2 4 16,-5 0 0-16,4-1-84 0,-1-1-12 16,-5 1-49-16,6 1 41 0,-4 0 92 15,1 1 12-15,3-1 20 16,-4 2 36-16,-6 1-44 0,-8 2-12 16,-2 2 0-16,-7 2 0 0,-1 3 8 15,-3 2 60-15,-4-1 157 0,5 0-177 16,-7 2-24-16,8-1-20 15,-8 4-4-15,3-1 0 0,3-1 0 16,0 0 0-16,5 2 0 0,-3 0 0 16,3 0 8-16,-3 0-8 0,3 2 0 15,-5 2 16-15,0 2-16 0,1 3 104 16,-1 2-16-16,-4 2 36 0,5 2-32 16,-1-1-88-16,-4 1-4 0,1 1 0 15,-3 0-80-15,6 2 12 16,7 2 0-16,3-1 20 0,11-1 48 15,7 2 0-15,9-1-112 0,1 1 8 16,10 0-40-16,-5 4 96 0,9 2 48 16,3 1 52-16,3 3 20 0,4 2 24 15,3 1 0-15,-3 3-88 16,2 2 4-16,7 3 88 0,2-1-60 16,6 2 4-16,16-2 0 0,11 0-20 15,16-2 4-15,11-1-20 16,10 0-8-16,10-2 0 0,9 1-32 15,8-1-136-15,4 1 40 0,8 2-88 16,4-1 95-16,9 1 61 0,6-3 32 16,4 2-24-16,4 0 52 0,2-3-8 15,11 4 16-15,3-2 12 0,7-1 20 16,2 0-36-16,8-3 16 0,5 0-12 16,7-4-4-16,9 2-4 0,0-2 0 15,6 2-64-15,5-2 28 16,-1 3-4-16,2 1 20 0,9 0 20 15,-1 0 0-15,3-1 8 0,1-1-8 16,3-1 20-16,4 2 8 16,2-3-4-16,4-1-4 0,4-4-8 15,5-1-12-15,5-3 0 0,7-4-8 16,6-1 8-16,4-1-4 0,11-2 12 16,1-3-8-16,5 0 12 15,4-3 0-15,1-1 24 0,3 1 113 16,2-2-77-16,0 3-8 0,0-1-20 15,4-2-36-15,-2 0-8 0,2-1 0 16,3-1 0-16,3-1-4 0,-2 0-20 16,5-5-92-16,-3-2 0 0,11-1-57 15,-5 1 77-15,5 0 96 0,3 1 12 16,-3 0 12-16,4 0 112 0,-7 4 169 16,3 1-157-16,0 1-8 15,-5 0 60-15,-1 0-200 0,-1 0 16 16,-4 0-16-16,-3 0 8 0,3 0-8 15,-10 0 0-15,8-4-16 0,-6 0 16 16,4 0-8-16,5-2 12 16,3-1-4-16,3-2 4 0,-1 1 4 15,7-1-8-15,-5 0 92 0,3 1 0 16,-6 2 24-16,-9 0 36 0,2 0-128 16,-8 3 48-16,-4-1 96 15,-7 0-132-15,-3 1 20 0,-3-4 53 16,-1-1-109-16,-1-2 0 0,3-2 0 15,3 2 0-15,3-2 0 0,3 2 0 16,-3 1 0-16,2-1-17 0,-11 2-87 16,-4 0-40-16,-8 1 56 0,-8 0 24 15,-6-1 28-15,-7 0 36 0,-6 0 64 16,-2-2-28-16,-6 3 16 0,-4 0 20 16,-3 0-60-16,1 1-12 15,-3 1 0-15,-1 3 0 0,-1-3 0 16,-7 0 0-16,-10 1-140 0,-9-3-32 15,-15-1-152-15,-14 0 192 0,-13 1 132 16,-14-1 48-16,-13 2 64 0,-3 1 96 16,-9-3 132-16,0-4-240 15,-2-6-24-15,-7-3-40 0,-1 1-32 16,-2-2-4-16,-1 2 0 0,-1-2-8 16,-5-2 8-16,-6-6-168 15,-6-1-24-15,-10-2 44 0,-4-2-124 16,-9-4 116-16,-6-1 148 0,-4 0-12 15,-7 2 20-15,1-2 0 0,-2 0-4 16,-5-2 8-16,5-2-4 0,4 0 0 16,8 2-16-16,8-2 16 0,17 2 0 15,8 1 0-15,17-2 0 0,10 5 0 16,14 2-48-16,11 7 48 0,10 4 20 16,9 8-8-16,5 7 44 0,9 8 52 15,0 6-56-15,4 11 48 0,-4 13 8 16,-6 8-100-16,-7 7 0 15,-8 8-4-15,-8 5 12 0,-8 2-16 16,-7 5 132-16,-5 1-72 0,-7 1 20 16,-2 0 80-16,-7 2-152 15,-5 0 16-15,-4 1 0 0,-7 2-16 16,-6 0-8-16,-8 1 60 0,-5 0-11 16,-7-1-49-16,-5 0 0 15,0-1 0-15,0-3 0 0,7-3 0 16,8-3 0-16,10-6 0 0,16-7 0 15,11-4 0-15,8-11 0 0,17-10 0 16,4-10 0-16,6-12 0 0,6-11-357 16,5-10-47-16,1-7 404 0,5-5 12 15,-3-4 276-15,3-3-20 0,0-1-75 16,1-4-193-16,-3-1 0 0,-3 1 0 16,-1 0 0-16,-7 2 0 15,-6 9 0-15,-10 6 0 0,-7 7 0 16,-12 6 0-16,-10-2 0 0,-19 1 0 15,-16-6-585-15,3 7-1800 0,-7-3-1957 16</inkml:trace>
  <inkml:trace contextRef="#ctx0" brushRef="#br2" timeOffset="92626.34">17837 12228 5602 0,'-35'-20'0'0,"-8"2"-156"0,-11-1-32 0,-8 1 68 0,-6 0-192 16,-11 1-16-16,-4 0 284 0,-12 2 44 15,0 1 60-15,-4 4-4 0,-6 4 84 16,3 4-48-16,-3 2 32 0,-5 3 88 16,5 5-176-16,-5 3-32 0,5 4 16 15,6 1-20-15,4 3 0 0,12 1 4 16,9 3-4-16,16 5 0 0,16 2 8 15,15 3-8-15,15 0-8 16,12 3 8-16,17-2-80 0,14-1 0 16,18 3-4-16,13-2 32 0,13 1 52 15,13-2-8-15,12-5 16 16,3 0-8-16,9-5 0 0,8-4 8 0,6-2-8 16,6-4 48-16,4-3 20 15,3-1 12-15,-3-4 180 0,1-4-4 16,-11-1-24-16,-6-5 200 15,-4-2-328-15,-3-3-64 0,-7 2-20 16,-7 1-8-16,-4-2-12 0,-10 1 0 16,-7 1 0-16,-10 0 0 0,-10 0 0 15,-14 0-44-15,-7 0-24 0,-16 0-44 16,-11 2-4-16,-6-2 72 0,-14-4 32 16,-11-3 4-16,-6-3 8 0,-8 0 64 15,-2-2-44-15,-4-3 36 0,1-4 24 16,-5 0-76-16,-5-2-8 15,-6 0 4-15,-2 2-288 0,-4 1-272 16,-8 2-673-16,12 4 5 0,-8-1-929 0</inkml:trace>
  <inkml:trace contextRef="#ctx0" brushRef="#br2" timeOffset="93150.75">15782 12539 4854 0,'0'0'532'0,"13"54"-8"0,-5-11-132 0,-6 5-200 0,2 9 65 0,-4 6 31 15,0 0-176-15,4 2-28 0,-1-1 44 16,1 1-124-16,-4 3-8 15,0-3-232-15,0 0-140 0,0-2 95 16,4-6-451-16,-4-15-408 0,2-8-365 16</inkml:trace>
  <inkml:trace contextRef="#ctx0" brushRef="#br2" timeOffset="93502.66">18137 12536 6751 0,'0'0'328'16,"16"74"-256"-16,-7-16 28 0,-7 5-72 15,-2 4 40-15,0 4 8 16,0 4-48-16,6 2 4 0,-4 0-32 0,0 4-4 15,4-2-16-15,-2 0-496 16,1-4-21-16,-3-20-247 0,-2-7-2589 0</inkml:trace>
  <inkml:trace contextRef="#ctx0" brushRef="#br2" timeOffset="94706.51">18062 14123 5246 0,'0'0'432'0,"0"0"352"0,0 0 113 0,0 0-541 0,0 0-164 16,-18 44 84-16,5 10-267 0,-1 10-9 16,-3 5 0-16,7-3 0 15,4-1 0-15,2-2 0 0,2-3 0 16,2-7 0-16,0-5 0 0,2-4 0 16,4-6 0-16,-2-7-977 15,11-9-76-15,-5-9-183 0,6-9-2698 0</inkml:trace>
  <inkml:trace contextRef="#ctx0" brushRef="#br2" timeOffset="95077.13">17916 14034 6178 0,'0'0'328'0,"0"0"709"0,0 0-777 15,37-9-164-15,10 5 197 0,15 2-293 16,9-1 0-16,1 1 0 15,-4 0 0-15,1-2 0 0,-1 1 0 16,4-1 0-16,-4 3 0 0,3-4 0 16,3 1-61-16,3 1-43 0,1-1-4 15,3 1-60-15,1 1 12 0,-1-1-204 16,-9 2-216-16,-16-2-405 0,-8-1-1948 16</inkml:trace>
  <inkml:trace contextRef="#ctx0" brushRef="#br2" timeOffset="95342.64">19408 14033 3225 0,'0'0'400'16,"0"0"553"-16,0 0-405 15,0 0-160-15,0 0-24 0,0 0-260 16,0 0-8-16,0 0 52 0,0 0-104 16,0 0 72-16,-16 19 309 0,22-12-69 15,2 10 36-15,-2 15 216 16,-6 10-583-16,-4 11-25 0,-6 6 0 15,0 4 0-15,-3 2 0 0,5 6 0 16,-2 0 0-16,3-1 0 0,-3-3 0 16,4-6 0-16,-2-2 0 0,-1-4 0 15,1-5 0-15,6-6 0 0,2-7 0 16,0-5 0-16,0-11 0 0,0-8 0 16,0-8-213-16,0-4-555 0,0-5-1977 15</inkml:trace>
  <inkml:trace contextRef="#ctx0" brushRef="#br2" timeOffset="95620.69">19189 14944 2649 0,'0'0'3873'16,"-68"8"-3588"-16,18-8-65 0,-6 0 164 15,-12 0-324-15,-10-2-24 0,-13-3-36 16,-4 0-284-16,-11 0 48 0,-7 0-289 16,-3 1 221-16,4 2 304 0,9 0 116 15,16 2-8-15,21 0-40 16,27 0-68-16,16-1-84 0,23-8-836 0</inkml:trace>
  <inkml:trace contextRef="#ctx0" brushRef="#br2" timeOffset="96849.75">18720 14325 2741 0,'0'0'572'0,"0"0"-144"0,0 0 597 0,12-34-461 0,-12 20-72 15,0-1 301-15,-6 3-477 0,0-1-80 16,-4 1 40-16,-5 1-160 0,-4 3-20 16,-5 4 92-16,1 4-92 15,-8 3 12-15,-4 10 37 0,-2 5-145 16,-5 7 0-16,5 7 0 0,-4 4 0 16,10 9 0-16,4 3 0 0,8 5 0 15,11-1 0-15,8-3 0 16,21-3 0-16,10-6 0 0,12-9 0 15,15-7 0-15,4-6 0 0,6-11 0 16,4-5 0-16,-5-5 0 0,-5-12 0 16,-15-6 0-16,-8-5 0 0,-16-7 0 15,-6-2 0-15,-13-8 0 0,-10-6 0 16,-13 0 0-16,-8-1 0 0,-10 6 0 16,-6 7 0-16,-5 12 0 0,-2 12-1029 15,-3 8 44-15,17 5-131 16,1 5-1469-16</inkml:trace>
  <inkml:trace contextRef="#ctx0" brushRef="#br2" timeOffset="102106.69">18306 14970 1456 0,'0'0'2293'0,"0"0"-1829"0,0 0-115 0,0 0-129 0,0 0-136 0,0 0 8 15,0 0 56-15,15-32 172 16,-11 29 320-16,2 2-288 0,-2 0-23 15,-2 1 171-15,3 0-144 0,1 2-36 16,-2 2-51-16,2 2-269 0,9 2 0 16,1 2 0-16,1 0 0 15,3 2 0-15,-1-2 0 0,-7-3 0 16,5 0 0-16,-7-1 0 0,1-3 0 16,-7 0 0-16,-4-1 0 15,0 0 0-15,-7 3 0 0,-7 5 0 16,-13 0 0-16,-8 6 0 0,-2 0 0 15,0 1 0-15,6-3 0 0,8 2 0 16,4-2 0-16,9-5 0 0,4 0 0 16,6-3 0-16,0-3 0 0,0 3 0 15,6-1 0-15,4 1 0 0,5-4 0 16,5 0 0-16,1-2 0 0,0-1 0 16,-3-1 0-16,-3 0 0 15,-5 2 0-15,0 0 0 0,-5 0 0 16,-3 1 0-16,-2 1 0 0,0 4 0 15,-7 1 0-15,-3 4 0 0,-2 1 0 16,-3-3 0-16,1 1 0 16,-3-3 0-16,7 1 0 0,-3-1 0 15,3 0 0-15,-4 3 0 0,3-1 0 16,1 0 0-16,4-1 0 0,2-3 0 16,2-1 0-16,2 1 0 15,0 1 0-15,2-1 0 0,8-2 0 16,15-3 0-16,2 0 0 0,4 0 0 15,-4-1 0-15,-11 1 0 0,-6 0 0 16,-5 0 0-16,-5 1 0 0,-5 5 0 16,-5 6 0-16,-13 6 0 0,-8 3 0 15,-4 3 0-15,2-5 0 0,6-4 0 16,7-3 0-16,5-5 0 0,9-2 0 16,8-5 0-16,19-7 0 15,20-11-477-15,-4 1-1596 0,15-8-1805 0</inkml:trace>
  <inkml:trace contextRef="#ctx0" brushRef="#br2" timeOffset="102760.9">18951 14965 2701 0,'0'0'1837'0,"0"0"-717"0,0 0 341 0,0 0-677 15,0 0-495-15,0 0-289 0,0 0 0 16,0 0 0-16,0 0 0 0,0 0 0 16,21 19 0-16,-15-7 0 15,-6 5 0-15,-6 5 0 0,-6 1 0 16,-7 1 0-16,-4 0 0 0,3 0 0 15,-1-2 0-15,2 1 0 0,5-7 0 16,6-4 0-16,3-3 0 0,5-6 0 16,3 2 0-16,9-4 0 0,4-1 0 15,11-3 0-15,2-5 0 0,0 3 0 16,-10 1 0-16,-3 2 0 0,-9 0 0 16,-7 2 0-16,0 0 0 15,0 5 0-15,-13 2 0 0,-5 4 0 16,-3 1 0-16,-2-1 0 0,7-1 0 15,5-2 0-15,3 1 0 0,2-3 0 16,6-1 0-16,-2 0 0 16,2 1 0-16,0 2 0 0,6 2 0 15,4 2 0-15,11-1 0 0,2 0 0 16,1 0 0-16,-7-2 0 0,-7 1 0 16,-8 2 0-16,-4 2 0 15,-14 5 0-15,-9 0 0 0,-12 2 0 16,4-1 0-16,-2-2 0 0,8-1 0 15,6-3 0-15,15-2 0 0,8-5 0 16,2-5 0-16,13-2-2046 0</inkml:trace>
  <inkml:trace contextRef="#ctx0" brushRef="#br2" timeOffset="105275.59">11522 9779 5206 0,'0'0'1188'0,"0"0"-423"0,0 0 268 0,0 0-1033 0,0 0 0 15,0 0 0-15,-25 37 0 0,19 4 0 16,2 10 0-16,2 6 0 0,2 0 0 16,6 6 0-16,-2 2 0 15,-2 5 0-15,-2 4 0 0,0 3 0 16,0 1 0-16,-6-3 0 0,0-7 0 15,-2-6 0-15,1-12 0 0,3-10 0 16,2-11 0-16,2-12-1265 16,-4-7-844-16,4-10-1525 0</inkml:trace>
  <inkml:trace contextRef="#ctx0" brushRef="#br2" timeOffset="105432.9">11260 10369 7371 0,'0'0'676'0,"0"0"-531"0,0 0-145 15,0 0 0-15,41-46 0 0,-10 26 0 16,2-1 0-16,-2-1 0 16,0 2 0-16,0-5 0 0,6-3 0 15,0-3 0-15,1-5-349 0,-7 10-903 16,-4-1-2622-16</inkml:trace>
  <inkml:trace contextRef="#ctx0" brushRef="#br2" timeOffset="105915.48">11747 9856 5430 0,'0'0'316'0,"-18"45"641"0,12-6-529 16,-1 6-36-16,1 6 84 16,2 5-283-16,4 2-193 0,0 0 0 15,4 5 0-15,2 0 0 0,5 0 0 16,-5-3 0-16,-2-1 0 0,-4-4 0 16,0-7 0-16,-8-7 0 0,2-14 0 15,-1-7 0-15,7-10 0 0,0-8 0 16,0-2 0-16,0-10 0 0,11-16 0 15,1-12 0-15,9-11 0 16,0-3 0-16,-1 7 0 0,1 8 0 16,-5 13 0-16,-9 10 0 0,-3 9 0 15,-4 5 0-15,4 0 0 0,-4 12 0 16,2 8 0-16,2 7 0 0,0 3 0 16,7 1 0-16,1-5 0 15,2-1 0-15,3-1 0 0,-1-4 0 16,-1-3 0-16,-1-4 0 0,-5-3 0 15,-5-6 0-15,0-2 0 16,-4-2 0-16,-4-3 0 0,-2-7 0 16,-5-14-65-16,1-4-51 0,0-5 92 15,10 1 20-15,0 8 4 0,0 6 140 16,6 3-84-16,4 2-43 0,5-3-13 16,1 1 0-16,1-2 0 0,8-3 0 15,-5 0 0-15,3-3 0 0,-2 0 0 16,-1-1 0-16,1-1 0 0,-5 0 0 15,5 2 0-15,-4 3 0 0,3 4 0 16,-5 4 0-16,-5 5 0 16,0 5 0-16,-3 0-665 0,-3 4-1296 0</inkml:trace>
  <inkml:trace contextRef="#ctx0" brushRef="#br2" timeOffset="106484.72">12494 10342 6162 0,'0'0'1233'0,"-15"-52"-436"0,3 31-797 15,-3 6 0-15,-5 12 0 0,-1 6 0 16,-6 13 0-16,0 8 0 0,2 9 0 15,-1 3 0-15,9 5 0 0,7 0 0 16,3 2 0-16,10-3 0 16,7-3 0-16,11-9 0 0,5-7 0 15,5-11 0-15,5-8 0 0,1-5 0 16,-4-12 0-16,2-7 0 0,-12-4 0 16,-7-2 0-16,-5-1 0 15,-7 1 0-15,-4 0 0 0,-6 1 0 16,-5 4 0-16,1 4 0 0,6 4 0 15,-2 6-65-15,6 4-1211 16,0-1 315-16,10-1-11 0,6-3-913 0,1-1 252 16,2 1 877-16,-7 4 756 15,-8 3 1280-15,0 0-151 0,-4 2 716 16,0 1-533-16,0 0-279 0,-8 6-84 16,-2 7-949-16,-7 6 0 0,1 7 0 15,5 5 0-15,1 2 0 0,6 0 0 16,4 1 0-16,4 0 0 0,2-5 0 15,9-2 0-15,1-6 0 0,5-4 0 16,2-8 0-16,5-5 0 16,-5-6 0-16,4-8 0 0,-6-6 0 15,-1-6 0-15,-5-3 0 0,-3-6 0 16,-1 2 0-16,-7-4 0 0,-4-2 0 16,0 7 0-16,-4 5 0 15,-3 10 0-15,3 7 0 0,-2 4 0 16,2 2 0-16,2 0-541 0,-2 2-836 15,4 1-175-15,4 0-2958 0</inkml:trace>
  <inkml:trace contextRef="#ctx0" brushRef="#br2" timeOffset="107403.74">13021 10450 5214 0,'0'0'912'0,"10"-59"129"0,-10 28-401 0,-6 4-332 0,-9 2-231 15,-5 3-77-15,-3 7 0 0,-2 8 0 16,-2 8 0-16,0 13 0 0,3 11 0 16,1 11 0-16,-2 8 0 0,9 4 0 15,5 2 0-15,11-2 0 0,4-6 0 16,13-6 0-16,8-9 0 0,2-12 0 15,6-9 0-15,-2-6 0 16,0-8 0-16,-4-8 0 0,-7-1 0 16,-3-4 0-16,-9 0 0 0,-6 1 0 15,-2 1 0-15,-2 6 0 0,-2 5 0 16,0 3 0-16,4 5 0 0,-6 4 0 16,6 12 0-16,0 16 0 15,0 12 0-15,6 6 0 0,-2 0 0 16,2-3 0-16,2 2 0 0,-6 2 0 15,-2 2 0-15,-6 3 0 16,-8 1 0-16,-17 2 0 0,-6-1 0 16,-11-3 0-16,0-5 0 0,-3-11 0 15,7-10 0-15,7-13 0 0,6-16 0 16,6-15 0-16,13-17 0 0,12-21-261 16,6-19-431-16,15-20 160 0,10-20-569 15,12-14 93-15,9-8 23 0,10-6 449 16,2 5 536-16,4 7 712 0,-6 15-123 15,-14 16-589-15,-11 19-337 0,-16 17-211 16,-11 15 548-16,-8 18 368 0,-4 11 649 16,-2 5-141-16,-2 6-43 15,-1 5 99-15,3 0-532 0,0 2-127 16,-2 17-273-16,-4 20 0 0,-1 19 0 16,-3 16 0-16,-3 13 0 15,7-1 0-15,0 0 0 0,3-2 0 16,7-4 0-16,0-13 0 0,7-9 0 15,3-14 0-15,-6-12 0 0,2-10 0 16,3-12 0-16,-3-6 0 16,4-11 0-16,13-13 0 0,8-9 0 15,6-8 0-15,-2-2 0 0,-2 7 0 16,-2 6 0-16,-6 9 0 0,-12 12 0 16,-3 10 0-16,-4 9 0 0,2 9 0 15,-6 8 0-15,-2 2 0 0,0 6 0 16,-2-1 0-16,2-3 0 0,-4-7 0 15,8-6 0-15,7-9 0 16,5-8 0-16,1-4 0 0,3-8-1501 0</inkml:trace>
  <inkml:trace contextRef="#ctx0" brushRef="#br2" timeOffset="108354.87">14369 9894 3209 0,'0'0'1237'0,"0"0"355"0,0 0-807 0,0 0-169 0,2 72 137 15,-2-17-753-15,-7 10 0 0,3 4 0 16,-6-2 0-16,4 3 0 16,0 1 0-16,-3 0 0 0,-3-3 0 15,6-3 0-15,-5-4 0 0,3-7 0 16,2-10 0-16,2-8 0 0,2-15 0 16,2-8 0-16,0-8 0 15,2-5 0-15,8-14 0 0,11-17 0 16,4-14 0-16,1-15 0 0,1-6 0 15,-6 6 0-15,0 6 0 0,-1 15 0 16,-7 14 0-16,-5 15 0 16,-2 7 0-16,-2 6 0 0,3 12 0 15,-3 15 0-15,-2 7 0 0,-2 5 0 16,-2 2 0-16,-2-6 0 0,-1-5 0 16,3-1 0-16,2-7 0 0,2-5 0 15,3-3 0-15,5-4 0 0,4-9-441 16,-1-2-1008-16,-3-7-411 0</inkml:trace>
  <inkml:trace contextRef="#ctx0" brushRef="#br2" timeOffset="108626.86">14691 10390 6947 0,'0'0'1245'0,"0"0"-1245"15,0 0 0-15,-12 56 0 0,1-14 0 16,1 4 0-16,2-1 0 0,1-5 0 15,7-2 0-15,0-5 0 16,11-4 0-16,3-3 0 0,9-7 0 16,4-6 0-16,4-7 0 0,10-6 0 15,3-8 0-15,-3-10 0 0,0-3 0 16,-10-4 0-16,-4-1 0 0,-6 1 0 16,-5-5 0-16,-5 3 0 0,-7-3 0 15,-4 0 0-15,-4 0 0 0,-2 0 0 16,-5 2 0-16,-3 3 0 0,3 6 0 15,1 2 0-15,10 6-385 0,0 1-1160 16,4 2 145-16,2-2-345 0</inkml:trace>
  <inkml:trace contextRef="#ctx0" brushRef="#br2" timeOffset="108862.86">15195 10098 7407 0,'0'0'785'0,"0"0"-785"0,0 0 0 15,0 0 0-15,0 0 0 16,0 0 0-16,-37 74 0 0,27-12 0 16,4 7 0-16,-5 2 0 0,7 4 0 15,-2 2 0-15,2-5 0 0,2-8 0 16,2-8 0-16,2-10 0 0,8-12 0 16,1-10 0-16,3-14 0 0,3-18-153 15,7-19-767-15,3-17 131 0,-4 4-911 16,-2-5-53-16</inkml:trace>
  <inkml:trace contextRef="#ctx0" brushRef="#br2" timeOffset="109002.7">15404 10157 3937 0,'13'-70'1241'16,"-3"20"344"-16,4 9-773 0,-9 24-236 15,-5 16-535-15,0 6-41 0,-5 16 0 16,-1 24 0-16,-4 18 0 0,-5 15 0 16,1 12 0-16,-3-2 0 15,1 4 0-15,6-6 0 0,3-6 0 16,7-8 0-16,0-8 0 0,7-5 0 15,-1-5 0-15,-6-7 0 16,4-14-1513-16,-4-9-1633 0</inkml:trace>
  <inkml:trace contextRef="#ctx0" brushRef="#br2" timeOffset="109594.92">11402 11347 6242 0,'0'0'321'0,"0"0"535"0,0 0-83 0,0 0-773 0,0 0 0 0,0 45 0 0,6-1 0 16,3 12 0-16,-3 3 0 0,4-2 0 15,1 2 0-15,-1-3 0 0,2 1 0 16,3-5 0-16,1-7 0 0,-5-7 0 15,3-7 0-15,-4-12 0 0,3-8 0 16,1-9 0-16,1-12 0 16,1-14 0-16,1-13 0 0,4-12 0 15,-1-8 0-15,-3-2 0 0,-3-4 0 16,-1-2 0-16,-3 5 0 0,0 8 0 16,-3 13 0-16,3 12 0 0,-2 12 0 15,-2 8 0-15,1 4-225 0,1 3-1672 16,-6 0-120-16,8 0-1276 0</inkml:trace>
  <inkml:trace contextRef="#ctx0" brushRef="#br2" timeOffset="109775.38">11975 11363 8103 0,'0'0'89'0,"-23"55"-89"0,9-11 0 16,3 10 0-16,1 7 0 0,0 1 0 15,-1-1 0-15,5-6 0 16,6-9 0-16,6-8 0 0,5-10-117 16,-1-9-1371-16,-4-8-665 0</inkml:trace>
  <inkml:trace contextRef="#ctx0" brushRef="#br2" timeOffset="109893.42">12006 11105 6386 0,'-6'-52'1301'0,"2"12"-796"15,4 9-505-15,0 18 0 16,4 8 0-16,-2 5 0 0,-2 0 0 16,4 0-165-16,2 3-995 0,2 5-281 0</inkml:trace>
  <inkml:trace contextRef="#ctx0" brushRef="#br2" timeOffset="110345.34">12200 11022 7227 0,'0'0'764'0,"0"0"-563"16,0 0-201-16,0 0 0 0,0 0 0 15,-25 57 0-15,13 6 0 0,-3 12 0 16,5 8 0-16,0-3 0 16,-1 5 0-16,9-1 0 0,-2-2 0 15,4-7 0-15,6-9 0 0,5-11 0 16,-1-11 0-16,5-14 0 0,5-15 0 15,3-10 0-15,2-17 0 16,6-17 0-16,-4-12 0 0,0-9 0 16,-11-2 0-16,-8 0 0 0,-12 3 0 15,-10 6 0-15,-9 8 0 0,-4 14 0 16,-4 12 0-16,-4 9 0 0,2 11 0 16,-2 5 0-16,8 1 0 0,6 0 0 15,5-3 0-15,12-5 0 0,4-4-1457 16,10-3-264-16,4-2-152 0</inkml:trace>
  <inkml:trace contextRef="#ctx0" brushRef="#br2" timeOffset="110583.09">12405 11827 5362 0,'0'0'804'15,"-4"37"-147"-15,4-27 355 0,0-6-724 16,0-4-219-16,0-4-69 0,8-9 0 15,-2-10 0-15,4-10 0 16,1-7 0-16,-5-1 0 0,0 6 0 16,-2 1 0-16,3 8 0 0,-3 7 0 15,6 3 0-15,-4 4 0 0,9 2 0 16,7 3 0-16,3-1 0 0,8 0-345 16,2 1-763-16,-8 2-193 0,-2 0-1748 0</inkml:trace>
  <inkml:trace contextRef="#ctx0" brushRef="#br2" timeOffset="110844.8">12758 11521 6010 0,'0'0'2025'0,"0"0"-1868"0,-33-19-157 16,13 15 0-16,-1 4 0 0,-6 3 0 15,0 14 0-15,-4 5 0 0,4 9 0 16,2 6 0-16,3 1 0 0,7 1 0 16,5-5 0-16,6-3 0 15,4-6 0-15,14-7 0 0,3-5 0 16,3-7 0-16,11-8 0 0,3-8 0 15,1-10 0-15,2-6 0 16,0-3 0-16,-6 1 0 0,-10 0 0 16,-5 3 0-16,-5 4 0 0,-5 7 0 15,-6 7 0-15,0 3 0 0,0 6 0 16,0 8 0-16,-2 11 0 0,-2 3 0 16,-1 6 0-16,5-5 0 0,5-11 0 15,9-2 0-15,3-8 0 0,3-6 0 16,-3-3-1049-16,-1-7-508 0</inkml:trace>
  <inkml:trace contextRef="#ctx0" brushRef="#br2" timeOffset="111052.62">12982 10997 7023 0,'0'0'648'0,"0"-37"-127"0,0 28-521 15,0 9 0-15,0 5 0 0,0 13 0 16,0 17 0-16,2 14 0 0,-2 11 0 15,4 7 0-15,2-2 0 16,0 4 0-16,2-1 0 0,-6 0 0 16,7-4 0-16,-7-6 0 0,-2-3 0 15,0-7 0-15,-6-4 0 0,-1-8 0 16,-7-13 0-16,8-8-1093 0,-9-12-2337 0</inkml:trace>
  <inkml:trace contextRef="#ctx0" brushRef="#br2" timeOffset="111190.3">12899 11530 3485 0,'0'0'3626'0,"33"-50"-3098"0,-8 31-8 16,-5 8-487-16,1 3-33 0,-4 1 0 16,3-3 0-16,1 0 0 0,2-4 0 15,-3-1 0-15,1 1-61 16,-11 0-1239-16,5 3-2254 0</inkml:trace>
  <inkml:trace contextRef="#ctx0" brushRef="#br2" timeOffset="111301.02">13203 11391 5214 0,'0'39'1284'0,"0"-2"185"16,-4 6-1244-16,-1-2-225 0,-1 0 0 16,0-1 0-16,0-4 0 0,-2-7 0 15,5-9 0-15,6-9 0 0,7-9 0 16,0-7-773-16,-4-2-860 0,5-8-3973 0</inkml:trace>
  <inkml:trace contextRef="#ctx0" brushRef="#br2" timeOffset="111453.76">13451 11155 6955 0,'0'0'1128'0,"0"0"-1019"0,0 0-109 15,0 0 0-15,0 0 0 0,0 0-321 16,0 0-823-16,0 0 251 0,27 35-231 16,-19-24-1574-16</inkml:trace>
  <inkml:trace contextRef="#ctx0" brushRef="#br2" timeOffset="111717.63">13451 11329 4822 0,'0'0'1172'0,"0"0"85"0,0 0-509 16,0 0-555-16,0 0-193 15,-44 38 0-15,30-15 0 0,4 5 0 16,-5 2 0-16,9-3 0 0,4-5 0 16,2-2 0-16,2-5 0 0,4-5 0 15,-2-3 0-15,0-3 0 0,3-2 0 16,-1-2 0-16,4-7 0 15,5-8 0-15,5-6 0 0,-7-6 0 16,1 0 0-16,-8 3 0 0,3 1 0 16,-9 4 0-16,0 0 0 0,-9 4 0 15,-1 3 0-15,0 3 0 16,-3 4 0-16,7 3 0 0,-2 2 0 16,6 0-285-16,-2 1-703 0,4 1-177 15,0 2-484-15</inkml:trace>
  <inkml:trace contextRef="#ctx0" brushRef="#br2" timeOffset="111969.77">13488 11463 7359 0,'0'0'833'0,"0"0"-833"16,-31 38 0-16,25-29 0 0,6-4 0 16,-4-1 0-16,4 0 0 0,0-1 0 15,0-2 0-15,0-1 0 0,4-1 0 16,10-11 0-16,3-9 0 15,10-8 0-15,0-5 0 0,-3 0 0 16,3 4 0-16,0-1 0 0,0 7 0 16,-6 6 0-16,3 5 0 0,3 8 0 15,4 5 0-15,-4 8 0 16,4 8 0-16,0 10 0 0,-8 5 0 16,-4 5 0-16,-11 5 0 0,-4 1 0 15,-4-2 0-15,-10-4 0 0,-1-10 0 16,1-9-1229-16,0-13-3517 0</inkml:trace>
  <inkml:trace contextRef="#ctx0" brushRef="#br2" timeOffset="112727.53">14569 11158 6899 0,'0'0'940'0,"-21"-41"-587"0,11 20-353 0,-4 4 0 0,1 2 0 0,-3 5 0 16,-3 2 0-16,-2 6 0 16,5 2 0-16,-5 9 0 0,0 5 0 15,3 5 0-15,-1 5 0 0,-1 3 0 16,9 1 0-16,-1-1 0 0,8-3 0 15,2-3 0-15,4-5 0 0,12-2 0 16,3-5 0-16,8-5 0 16,1-3 0-16,5-1 0 0,-2-5 0 15,2 0 0-15,-6-2 0 0,-2 2 0 16,-2 1 0-16,-7 1 0 0,-4 2 0 16,-8 1 0-16,-2 0 0 0,0 0 0 15,0 0 0-15,-6 0 0 0,-6 2 0 16,-9 4 0-16,-10 4 0 15,-4 4 0-15,-2 3 0 0,0 4 0 16,6 2 0-16,4 2 0 0,4 0 0 16,9 2 0-16,3-2 0 0,5 1 0 15,6-4 0-15,2-2 0 16,8-2 0-16,5-6 0 0,8-2 0 0,1-6 0 16,3-4 0-16,8-10 0 15,-1-4 0-15,-3-6-93 0,-11 4-1472 16,1-3-684-16</inkml:trace>
  <inkml:trace contextRef="#ctx0" brushRef="#br2" timeOffset="112915.95">14426 11059 6827 0,'0'0'1300'0,"0"0"-1235"0,0 0-65 0,0 0 0 0,-8 52 0 16,6-9 0-16,-2 7 0 0,0 4 0 15,2 0 0-15,2 1 0 16,2-2 0-16,8-4 0 0,1-5 0 16,9-5 0-16,7-7 0 0,-6-10-149 15,-1-9-4945-15</inkml:trace>
  <inkml:trace contextRef="#ctx0" brushRef="#br2" timeOffset="113577.82">15111 11393 4638 0,'0'0'468'0,"-4"51"780"0,4-23-719 16,0-8-133-16,0-4 148 0,0-3-368 15,0-5-12-15,0-4-135 0,0-2-29 16,0-1 0-16,0-1 0 0,-7-10 0 15,3-6 0-15,-4-10 0 16,4-6 0-16,0-3 0 0,4-6 0 16,6-2 0-16,2 0 0 0,9 6 0 15,3 6 0-15,11 7 0 0,2 6 0 16,-2 7 0-16,0 6 0 0,-4 6 0 16,-6 6 0-16,-5 5-85 0,-1 2-1223 15,-5-4 75-15,-3 2-252 0</inkml:trace>
  <inkml:trace contextRef="#ctx0" brushRef="#br2" timeOffset="113951.43">15543 11409 6947 0,'0'0'1245'0,"-21"-46"-1245"0,9 15 0 16,-5-1 0-16,-2 2 0 0,1 4 0 15,-1 7 0-15,7 8 0 0,2 8 0 16,1 6 0-16,-7 20 0 16,-1 11 0-16,-8 13 0 0,7 4 0 15,-1-3 0-15,7-3 0 0,3-6 0 16,9-5 0-16,5-9 0 0,11-8 0 16,5-11 0-16,4-6 0 0,6-10 0 15,-2-9 0-15,2-5 0 0,-5-4 0 16,-5 2 0-16,-6 4 0 15,1 1 0-15,-10 8 0 0,3 4 0 16,-9 5 0-16,0 4 0 0,0 10 0 16,0 9 0-16,-5 7 0 0,1 1 0 15,4 0 0-15,0-7 0 16,9-5 0-16,3-5 0 0,9-6-953 0,-5-3-248 16,5-1-1992-16</inkml:trace>
  <inkml:trace contextRef="#ctx0" brushRef="#br2" timeOffset="114207.45">15820 11323 7031 0,'0'0'912'0,"4"-33"-663"0,-4 12-249 15,-4-1 0-15,-7 0 0 0,-3 2 0 16,-3 3 0-16,1 7 0 15,-1 9 0-15,-3 8 0 0,-5 13 0 16,-2 14 0-16,2 6 0 0,2 7 0 16,3 1 0-16,9 0 0 0,5-4 0 15,6-3 0-15,6-9 0 16,11-9 0-16,8-13 0 0,8-10 0 0,8-14 0 16,5-13 0-16,1-9 0 15,-6-5-1013-15,-7 6-652 0,-12-3-1072 0</inkml:trace>
  <inkml:trace contextRef="#ctx0" brushRef="#br2" timeOffset="114415.72">15935 10857 5254 0,'0'0'1284'0,"0"0"-575"0,0 0 236 16,0 0-945-16,0 0 0 0,-10 40 0 16,4 5 0-16,-4 7 0 0,-5 4 0 15,5-2 0-15,-3 0 0 0,3 0 0 16,0 1 0-16,3-5 0 15,3-5 0-15,4-5 0 0,0-6 0 16,7-10 0-16,9-10 0 0,3-9 0 16,-1-10-1269-16,-3-5-632 0,-5-7-652 0</inkml:trace>
  <inkml:trace contextRef="#ctx0" brushRef="#br2" timeOffset="114538.58">16014 11260 6346 0,'0'0'1846'0,"0"0"-1846"16,0 0 0-16,-4 55 0 0,-2-20 0 15,2 1 0-15,-3-5 0 16,7-12 0-16,0-5 0 0,7-4 0 16,1-5 0-16,-2-5 0 0,-2 0-2790 15,-2-10-960-15</inkml:trace>
  <inkml:trace contextRef="#ctx0" brushRef="#br2" timeOffset="114906.88">16198 11018 5698 0,'0'0'244'0,"14"45"-244"16,-5-12-88-16,-5-1-204 0,0-2-104 16,6-5-609-16,3-2 273 0,-3-4 384 15,5-4-629-15,-5-4 793 16,-6-3 184-16,-2-3 1689 0,-2-2-344 16,4-3-241-16,-4 0 557 0,-4-3-1188 15,-2-8-473-15,-11-7 0 0,-3-2 0 16,-5 2 0-16,-2 7 0 0,6 10 0 15,1 6 0-15,-1 10 0 16,4 5 0-16,3 3 0 0,6 1 0 16,4 0 0-16,-1-2 0 0,10-3 0 15,1-3 0-15,4-5 0 0,7-6 0 16,7-5 0-16,-1-3 0 0,8-9 0 16,0-2 0-16,-4-3 0 0,0 2 0 15,-6 0 0-15,-11 5 0 0,-2 5 0 16,-6 2 0-16,2 2 0 15,-4 1 0-15,0 3 0 0,0 10 0 16,0 8 0-16,0 6 0 0,0 1 0 16,7-7 0-16,1-7 0 0,4-8-301 15,-1-3-1780-15,-1-8-664 0</inkml:trace>
  <inkml:trace contextRef="#ctx0" brushRef="#br2" timeOffset="115143.89">16572 10707 7931 0,'0'0'261'16,"0"0"-261"-16,10-33 0 0,-10 33 0 15,0 9 0-15,0 15 0 0,-6 23 0 16,0 16 0-16,-4 17 0 0,-5 9 0 16,1-3 0-16,-3 0 0 0,5-7 0 15,-3-9 0-15,9-9 0 0,2-10 0 16,4-5 0-16,-2-10 0 15,0-10 0-15,-4-11-1181 0,6-8-536 16,-7-10-2837-16</inkml:trace>
  <inkml:trace contextRef="#ctx0" brushRef="#br2" timeOffset="115251.44">16392 11310 6342 0,'0'0'1317'0,"6"-55"-784"0,9 33-533 0,6 6 0 16,10 2 0-16,6 1 0 15,4 1 0-15,3-1 0 0,-1 1 0 16,-2-1 0-16,-3-1 0 0,-7 2-249 15,-7-1-1644-15</inkml:trace>
  <inkml:trace contextRef="#ctx0" brushRef="#br2" timeOffset="115360.42">16766 11117 5854 0,'-12'41'989'0,"2"1"43"16,-5 9-715-16,5-4-317 0,-7 0 0 15,7-4 0-15,0-7 0 0,8-8 0 16,2-7 0-16,8-11 0 15,6-10-1061-15,-3-1-352 0,5-11-464 0</inkml:trace>
  <inkml:trace contextRef="#ctx0" brushRef="#br2" timeOffset="115531.58">17070 10839 6042 0,'0'0'1389'0,"0"0"-869"15,11-33-279-15,-11 36-241 0,-15 11 0 16,3 10 0-16,-3 4 0 0,5 4-153 15,10-1-343-15,14-4-376 0,3 2 47 16,4-1-143-16,-5-6-1077 16,3-1-504-16</inkml:trace>
  <inkml:trace contextRef="#ctx0" brushRef="#br2" timeOffset="115719.11">17184 11174 5266 0,'0'0'1469'0,"0"0"-529"0,-50-40-423 15,32 24-517-15,-3 5 0 0,0 8 0 16,-3 4 0-16,1 13 0 0,-2 9 0 15,4 4 0-15,5 5 0 16,10 0 0-16,2-1 0 0,10-5 0 16,4-6 0-16,11-3 0 0,-1-9 0 15,11-8 0-15,-4-1 0 16,0-11 0-16,-2-4 0 0,-9-3-341 16,5 0 9-16,-10-3-88 0,-5 3 184 15,-2 2 64-15,-2 3-429 0,-2 5-167 16,-2 4 4-16,-2 5-1053 0</inkml:trace>
  <inkml:trace contextRef="#ctx0" brushRef="#br2" timeOffset="115981.35">17149 11330 4754 0,'0'0'1284'0,"0"0"41"16,-27 49-689-16,21-35-443 0,2-4-193 15,4-4 0-15,0-4 0 0,6-2 0 16,10-10 0-16,22-11 0 15,7-8 0-15,13-7 0 0,-6-1 0 16,-9 3 0-16,0-2 0 0,-3 2 0 16,-7 3 0-16,-6 8 0 0,-9 8 0 15,-7 11 0-15,-9 7 0 0,-2 19 0 16,0 7 0-16,-4 13 0 0,-5 4 0 16,1 0 0-16,2 2 0 15,6 2 0-15,4-12 0 0,12-1-2694 0</inkml:trace>
  <inkml:trace contextRef="#ctx0" brushRef="#br2" timeOffset="116780.7">14732 15829 3909 0,'0'0'1965'0,"48"23"-1605"0,6-6-260 16,22 4 309-16,23-2 151 0,23-1-460 15,21 0 8-15,24-2 16 0,24-2-120 16,28 0 16-16,16-6-4 16,20 0-16-16,15-3 0 0,5-3-4 15,15-2-16-15,7 0-8 0,3-7 24 16,2-3-12-16,-2-4 16 0,-9-3 28 15,1-1-16-15,-9-3 104 0,-12-2-36 16,-13-3-72-16,-24-2-16 0,-28-2-40 16,-20-2-340-16,-24 0-64 0,-34-3-1033 15,-44 8-96-15,-22-1-700 0</inkml:trace>
  <inkml:trace contextRef="#ctx0" brushRef="#br2" timeOffset="117243.89">15301 16226 6158 0,'97'30'116'0,"21"7"144"15,29 7 61-15,6-3 167 0,14-1-312 16,17-2-20-16,14 0 228 0,17-3-251 16,17-6-133-16,14-6 0 0,18-7 0 15,9-5 0-15,11-10 0 0,-1-2 0 16,-2-10 0-16,-8-2 0 16,-11 0 0-16,-10-3 0 0,-22-1 0 15,-19 2 0-15,-21-1 0 0,-29-2-701 16,-18 3-111-16,-17 0-57 0,-43 3-1076 15,-19-1-396-15</inkml:trace>
  <inkml:trace contextRef="#ctx0" brushRef="#br2" timeOffset="117580.88">14999 16786 7851 0,'95'50'60'0,"27"-16"221"0,46 2-281 16,11-7 0-16,20-5 0 0,26-2 0 15,13 1 0-15,14-4 0 0,15-1 0 16,8-3 0-16,8 0 0 16,10 0 0-16,7-1 0 0,4 0 0 15,-8-1-473-15,-75-1-824 0,-8-4-463 0</inkml:trace>
  <inkml:trace contextRef="#ctx0" brushRef="#br2" timeOffset="129404.56">20673 10259 2889 0,'0'0'2001'0,"0"0"-1229"15,0 0-104-15,0 0 125 0,0 0-421 16,0 0-124-16,-14 33 60 0,10 9-167 16,2 11-141-16,2 11 0 0,0 6 0 15,0 5 0-15,0 6 0 16,0 2 0-16,0 2 0 0,0-1 0 16,-5 0 0-16,3-6 0 0,-2-9 0 15,0-10 0-15,0-9 0 0,2-14 0 16,-2-7 0-16,4-12 0 0,0-8 0 15,0-4 0-15,0-5 0 0,-2 0-169 16,0-6-515-16,0 0-405 0,-5-15-2104 16</inkml:trace>
  <inkml:trace contextRef="#ctx0" brushRef="#br2" timeOffset="129805.24">20576 11096 5730 0,'0'0'837'0,"0"0"295"16,0 0-639-16,-14-35-493 16,20 3 0-16,6-7 0 0,7-3 0 15,8-1 0-15,2-2 0 0,6 0 0 16,2 7 0-16,0 8 0 0,-6 9 0 16,0 14 0-16,-8 7 0 0,-9 9 0 15,1 15 0-15,-9 9 0 16,-6 10 0-16,0 8 0 0,-6 7 0 15,-4 2 0-15,1 1 0 0,-1-4 0 16,2-3 0-16,-1-8 0 0,9-6 0 16,0-9 0-16,5-9 0 15,1-5 0-15,10-11 0 0,1-10-1489 16,-3-5-596-16,1-10-1145 0</inkml:trace>
  <inkml:trace contextRef="#ctx0" brushRef="#br2" timeOffset="130343.53">21122 10962 5574 0,'4'-33'1021'0,"2"12"-665"16,-2 5 56-16,0 12 120 15,-1 8-460-15,-3 17-32 0,-3 21 145 16,-5 11-185-16,-2 8 0 0,4-1 0 16,4-11 0-16,2-7 0 0,10-8 0 15,6-8 0-15,7-9 0 0,12-12 0 16,5-7 0-16,-1-15 0 0,-2-12 0 15,-4-5 0-15,-8-4 0 0,-9-1 0 16,-5 3 0-16,-9 2 0 16,-2 7 0-16,-6 5 0 0,4 9 0 15,-3 7 0-15,1 6 0 0,0 13 0 16,-2 11 0-16,-4 12 0 0,1 12 0 16,1 6 0-16,2 6 0 0,0 4 0 15,2 5 0-15,-3 4 0 16,1 2 0-16,-6 0 0 0,-5 1 0 15,-3-5 0-15,-11 1 0 0,-9 0 0 16,-11-2 0-16,-7-3 0 16,-6-6 0-16,-2-13 0 0,4-15 0 15,4-15 0-15,8-18 0 0,11-24 0 16,6-20 0-16,10-22 0 0,17-14 0 16,14-4 0-16,27 5 0 0,19 5 0 15,18 10 0-15,7 5 0 0,-5 1 0 16,-18 16-1581-16,-6-1-1569 0</inkml:trace>
  <inkml:trace contextRef="#ctx0" brushRef="#br2" timeOffset="130688.5">21783 11044 2000 0,'0'0'2458'0,"19"-59"-2182"0,-13 21 776 0,-4 2-432 0,-4 3 9 0,-8 4 127 15,-5 4-408-15,-3 7-295 0,-3 9-53 16,0 9 0-16,1 7 0 0,3 14 0 15,-1 9 0-15,1 11 0 16,3 12 0-16,-3 6 0 0,7 7 0 16,10 0 0-16,0-3 0 0,4-11 0 15,10-11 0-15,5-12 0 0,10-14 0 16,8-15 0-16,6-13 0 0,3-18 0 16,-11-1-1377-16,-6-10-748 0</inkml:trace>
  <inkml:trace contextRef="#ctx0" brushRef="#br2" timeOffset="131055.72">21920 10428 5610 0,'0'0'524'0,"-17"60"253"16,9-17-225-16,2 3-248 0,0 5-84 16,3 2-216-16,3 5 16 0,0 3-20 15,5 3 16-15,3 0-16 0,-2 0 0 16,4-6-80-16,1-7-80 0,5-6-204 15,-1-11-20-15,1-7-20 16,-1-9-813-16,-9-7 217 0,2-6 311 16,-8-2 385-16,0 1 304 0,-8 2 164 15,2 0 540-15,0-1-183 0,-3 1 23 16,5-4 292-16,2 0-319 0,0-2 67 16,0-5 313-16,2-11-897 0,0-6 0 15,2-10 0-15,0-4 0 0,2-3 0 16,4-4 0-16,1-2 0 15,3 2 0-15,3 10 0 0,-1 8 0 16,-1 8 0-16,1 8 0 0,-2 4 0 16,-3 4 0-16,-1 2 0 15,0 8-381-15,3 1-643 0,-5 1-1309 16,4-1-665-16</inkml:trace>
  <inkml:trace contextRef="#ctx0" brushRef="#br2" timeOffset="131319.84">22377 11005 6306 0,'0'0'1309'0,"0"0"-732"16,-27-45-577-16,4 33 0 0,-8 6 0 15,-2 6 0-15,0 12 0 0,-2 9 0 16,6 14 0-16,0 5 0 0,6 4 0 16,11-1 0-16,3-1 0 0,14-6 0 15,9-5 0-15,9-7 0 16,8-8 0-16,8-9 0 0,4-7 0 15,3-10 0-15,4-9 0 0,-5-7 0 16,-4-5 0-16,-12 0 0 0,-12 1 0 16,-15 1 0-16,-4 1 0 15,-11 1 0-15,-3 2 0 0,-7 0 0 16,2 6-157-16,-5 2-903 0,5 8-1834 16,9 4-1187-16</inkml:trace>
  <inkml:trace contextRef="#ctx0" brushRef="#br2" timeOffset="131661.06">22465 11476 1144 0,'-24'82'4218'0,"-5"4"-3650"15,-6 6 109-15,12-15-409 16,4-10-180-16,7-12 56 0,8-11-48 0,4-13 120 16,0-15 72-16,2-7-180 15,2-12 16-15,6-18 129 0,1-12-253 16,3-17 0-16,-2-14 0 0,-3-13 0 15,-1-14 0-15,-4-13 0 0,0-1 0 16,7 7 0-16,-1 18 0 0,6 23 0 16,3 15 0-16,-2 12 0 15,1 3 0-15,1 3 0 0,-1 5 0 16,3 5 0-16,0 6 0 0,-3 6 0 16,-1 2 0-16,-1 10 0 0,-5 5 0 15,3 9 0-15,-5 6 0 0,-7 5 0 16,-2 4 0-16,-11 2 0 0,-7 0 0 15,-5-3 0-15,-4-2 0 0,-4-6 0 16,2-5 0-16,2-7 0 16,2-15 0-16,7-11-165 0,3-7-967 15,5-11-2778-15</inkml:trace>
  <inkml:trace contextRef="#ctx0" brushRef="#br2" timeOffset="132003.13">22846 10416 7071 0,'0'0'368'0,"0"0"-32"0,-19 61-156 16,13-16 12-16,-2 12-147 0,8 2-45 15,0 10 0-15,-2 6 0 16,0 5 0-16,0 7 0 0,-5-2 0 16,-1-4 0-16,2-8 0 0,0-14 0 15,-1-11 0-15,3-15 0 0,2-14 0 16,0-10 0-16,2-8 0 0,2-8 0 15,9-15 0-15,7-17 0 0,7-8 0 16,6-5 0-16,-2 8 0 0,-4 13 0 16,-9 13 0-16,-9 11 0 15,-1 10 0-15,-6 15 0 0,0 10 0 16,-6 7 0-16,3 2 0 0,-5-2 0 16,2-2 0-16,2-2 0 0,2-1 0 15,4-8 0-15,4-4 0 16,4-3 0-16,5-7 0 0,-1-8-1209 15,-1-1-200-15,-1-9-3901 0</inkml:trace>
  <inkml:trace contextRef="#ctx0" brushRef="#br2" timeOffset="132512.5">23191 11188 2645 0,'0'0'4618'16,"4"-38"-3689"-16,-10 20-929 0,-6 4 0 15,-3 5 0-15,-6 5 0 0,1 7 0 16,-5 12 0-16,0 8 0 0,4 10 0 15,3 2 0-15,3 6 0 0,5 4 0 16,6 0 0-16,4 0 0 0,2-4 0 16,6-4 0-16,7-11 0 15,5-7 0-15,7-11 0 0,4-10 0 16,0-11 0-16,2-12 0 0,-4-7-337 16,-4-6-159-16,-2-2 348 0,-11-3 148 15,-1-3 332-15,-9-4 20 16,-4-1-55-16,-5 5-297 0,-1 8 0 15,2 13 0-15,2 14 0 0,4 7 0 16,0 5 0-16,8 10 0 0,4 12 0 16,7 7-17-16,2 6-679 15,-5 0 44-15,-3 0-69 0,-7 1-563 16,-6-2 579-16,-2-2 705 0,-6-3 20 16,-5-6 1133-16,3-4-89 0,2-6 125 15,-5-3-593-15,5-5-543 0,2-4-53 16,4-2 0-16,2-4 0 0,0-10 0 15,10-16 0-15,9-10 0 0,9-7 0 16,8-2 0-16,-1 10 0 16,0 6 0-16,-2 5 0 0,-4 10 0 15,-4 9 0-15,-7 9 0 0,-3 6 0 16,-9 12 0-16,0 5 0 0,-4 3 0 16,-2 6 0-16,-4 0 0 0,0 0 0 15,4 1 0-15,-2 0 0 16,2-2 0-16,0-1 0 0,0-3 0 15,0-3 0-15,0-7-61 0,0-5-1003 16,0-6-161-16,0-6-1772 0</inkml:trace>
  <inkml:trace contextRef="#ctx0" brushRef="#br2" timeOffset="132756.41">23677 11361 4514 0,'0'0'1924'0,"0"0"-231"0,54-14-1632 0,-32 6-61 0,5-4 0 0,-8-5 0 0,-1-4 0 0,-3-4 0 15,-1-3 0-15,-3-5 0 16,-5 1 0-16,0 1 0 0,-2 4 0 16,-4 9 0-16,0 8 0 0,0 5 0 15,-6 8 0-15,-11 18 0 0,-12 24 0 16,5 16 0-16,-3 12 0 0,4-1 0 16,11-6 0-16,1-5 0 0,9-6 0 15,8-9 0-15,17-10 0 16,16-8 0-16,21-8 0 0,17-9 0 15,16-8-469-15,10-4-455 0,-22-3-145 16,2-5-175-16</inkml:trace>
  <inkml:trace contextRef="#ctx0" brushRef="#br3" timeOffset="139387.57">7158 2212 4349 0,'-84'-50'1801'0,"-7"7"-1789"0,-29-4-12 0,-6 8-100 15,-21 4-84-15,-16 3-96 16,-11 3-52-16,-6 5 244 0,-8 6 88 16,0 6 180-16,-2 9 204 0,-5 8-200 15,-3 14-76-15,-2 15 4 0,-5 8-100 16,-6 13-12-16,6 10 0 0,1 10-4 15,5 10 4-15,19 10 0 16,19 8 4-16,27 6-4 0,26 7 0 16,24 7-12-16,24 6-12 0,29 2 4 15,22 3-92-15,24 4 16 0,32-2 28 16,22-2-12-16,20-7 72 0,26-9 8 16,22-11-24-16,26-12 24 0,21-14 20 15,21-13-20-15,20-17 64 0,6-15 140 16,22-14-20-16,-1-16 56 15,10-9 377-15,1-13-169 0,-1-10-136 16,-3-13 77-16,-11-13-389 0,-6-13 0 16,-17-10 0-16,-6-8 0 0,-14-5 0 15,-15-3 0-15,-12-2 0 0,-11 1 0 16,-18 1 0-16,-19 2 0 16,-28 1-61-16,-28 2-235 0,-29 0-48 15,-28 0 132-15,-34-1-184 0,-30-1 172 16,-32 2 103-16,-26 4 73 0,-19 6-20 15,-15 6 60-15,-7 10-340 0,36 17-520 16,9 9-425-16</inkml:trace>
  <inkml:trace contextRef="#ctx0" brushRef="#br3" timeOffset="139985.9">14985 2603 6182 0,'0'-55'545'0,"-15"-4"-85"0,-18-10-168 0,-15 3-152 15,-9-2-128-15,-22 1-12 0,-14 1 0 16,-8 8-28-16,-11 6 28 0,-18 11 0 15,-11 11-64-15,-8 14-36 16,-22 17-136-16,-13 18 104 0,-10 16 132 16,-11 18-4-16,-10 15 8 0,2 14-4 15,0 17 56-15,13 14-20 0,16 7 80 16,20 11 208-16,24 7-160 16,22 3-36-16,29 2-40 0,23 2-72 15,33-3-16-15,33-3 0 0,27-6-80 16,35-10 60-16,37-11-120 0,23-10-60 15,35-10 152-15,29-13 40 16,23-10 16-16,16-17 28 0,21-14 332 16,6-17-164-16,7-14-131 0,-3-13-73 15,-2-21 0-15,-12-18 0 0,-16-20 0 16,-5-15 0-16,-17-16 0 0,-11-13 0 16,-18-9 0-16,-18-9 0 0,-31-3 0 15,-30-3 0-15,-39 0 0 0,-42-3 0 16,-25-9 0-16,-48-6 0 0,-46-7-553 15,13 37-888-15,-29-5-900 0</inkml:trace>
  <inkml:trace contextRef="#ctx0" brushRef="#br3" timeOffset="143445.78">21252 2682 5062 0,'41'51'192'0,"9"8"28"0,10 12-148 16,-4-3 8-16,2 2 60 0,2 5-100 15,0 3-40-15,2 5-4 0,-7 1-184 16,-1 4-208-16,-10-2-4 0,-3-3-633 16,-14-22 265-16,-7-7-89 0</inkml:trace>
  <inkml:trace contextRef="#ctx0" brushRef="#br3" timeOffset="143695.32">22298 2503 5938 0,'-64'56'8'0,"0"10"-8"0,-13 17 4 16,1 1-4-16,-7 8 0 0,-10 6 28 15,-2 4-28-15,-8 3-88 0,-5 2-308 16,3 3-80-16,26-28-301 0,1-4-3244 0</inkml:trace>
</inkml:ink>
</file>

<file path=ppt/media/image1.png>
</file>

<file path=ppt/media/image10.png>
</file>

<file path=ppt/media/image11.png>
</file>

<file path=ppt/media/image12.png>
</file>

<file path=ppt/media/image13.tmp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avi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CE0940-25C8-4CED-96E2-8FA2BF93B3E9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F7B58D-1DE9-43B8-93DE-2A59C20AB6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8365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D0969-3BC9-E425-9F31-771A40B022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7C23E1-8863-BAA6-77AC-3CEB3EB406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A760C6-2EB9-4B12-2C47-77551686D5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82A3BA6-4B22-4D69-91C4-B87C21B5C3D7}" type="datetime1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D6CBDD-36A5-FD93-6C9F-EFC2F0627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8F109-725A-2997-4814-1CB5B5F97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hcSlideMaster.Title SlideHeader"/>
          <p:cNvSpPr txBox="1"/>
          <p:nvPr userDrawn="1"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  <p:sp>
        <p:nvSpPr>
          <p:cNvPr id="8" name="fcSlideMaster.Title SlideFooter"/>
          <p:cNvSpPr txBox="1"/>
          <p:nvPr userDrawn="1"/>
        </p:nvSpPr>
        <p:spPr>
          <a:xfrm>
            <a:off x="0" y="652018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09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BBB12-6CE0-5896-197F-A351D692C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03BFC0-A205-3164-72D7-5BD81882EA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C45B9-DA11-4A1C-058B-5079E09BB4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B2FFE65-DFA4-43A3-A834-4788946F3021}" type="datetime1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12D7D-48D9-22AF-8770-6A5289E43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7910A-A603-CBBA-AAEC-B4BD95E9C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hcSlideMaster.Title and Vertical TextHeader"/>
          <p:cNvSpPr txBox="1"/>
          <p:nvPr userDrawn="1"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  <p:sp>
        <p:nvSpPr>
          <p:cNvPr id="8" name="fcSlideMaster.Title and Vertical TextFooter"/>
          <p:cNvSpPr txBox="1"/>
          <p:nvPr userDrawn="1"/>
        </p:nvSpPr>
        <p:spPr>
          <a:xfrm>
            <a:off x="0" y="652018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272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70D1E2-74DE-C6EB-A8EC-308657878B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7F9B26-4A69-4D57-C633-72C8B76AAA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35456-C44F-2D28-4BF6-50D0F62C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AFC2D8-0CF3-496F-8CED-E9AD4C92185B}" type="datetime1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F83730-2DDE-C2C7-00A4-43C39B020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FB452-44EB-602B-86CC-0B63500F7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hcSlideMaster.Vertical Title and TextHeader"/>
          <p:cNvSpPr txBox="1"/>
          <p:nvPr userDrawn="1"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  <p:sp>
        <p:nvSpPr>
          <p:cNvPr id="8" name="fcSlideMaster.Vertical Title and TextFooter"/>
          <p:cNvSpPr txBox="1"/>
          <p:nvPr userDrawn="1"/>
        </p:nvSpPr>
        <p:spPr>
          <a:xfrm>
            <a:off x="0" y="652018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993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3A10C-6E04-1B5B-960E-AFB5C34E0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4849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6700D-E6AB-A0FA-E79A-9AAFA1B8D9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00695"/>
            <a:ext cx="10515600" cy="50364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1C63C-8994-B5A6-A3B7-55184800E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3448B-38C0-346C-AC32-5E6074D48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hcSlideMaster.Title and ContentHeader"/>
          <p:cNvSpPr txBox="1"/>
          <p:nvPr userDrawn="1"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  <p:sp>
        <p:nvSpPr>
          <p:cNvPr id="7" name="fcSlideMaster.Title and ContentFooter"/>
          <p:cNvSpPr txBox="1"/>
          <p:nvPr userDrawn="1"/>
        </p:nvSpPr>
        <p:spPr>
          <a:xfrm>
            <a:off x="0" y="652018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583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4E203-9058-4ABB-2CB4-3E1D886A9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CB391-7275-D8A5-E81A-F6C8D1C91A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AB5329-1884-4502-4559-356634FF9E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346E657-D090-47BC-894B-7F7404E1AFDB}" type="datetime1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E7228-75D0-E9BC-3185-547F55D1F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6EA80-117A-20A9-6DEE-C952767EC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hcSlideMaster.Section HeaderHeader"/>
          <p:cNvSpPr txBox="1"/>
          <p:nvPr userDrawn="1"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  <p:sp>
        <p:nvSpPr>
          <p:cNvPr id="8" name="fcSlideMaster.Section HeaderFooter"/>
          <p:cNvSpPr txBox="1"/>
          <p:nvPr userDrawn="1"/>
        </p:nvSpPr>
        <p:spPr>
          <a:xfrm>
            <a:off x="0" y="652018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191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4317E-1C92-A3D1-4CBF-AE02FAC83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4D8E5-774C-BCD5-597A-A433ADE002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49B0AF-191A-A268-1C2E-17460C0EDC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740D6A-251D-CFE4-5C0D-453FA6A043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F462FA-5168-4DFC-A8AA-E1636F6F1807}" type="datetime1">
              <a:rPr lang="en-US" smtClean="0"/>
              <a:t>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69169D-B6DA-BC5D-67D9-32B4F9975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1FF9F5-4506-9B3B-7D39-394220E40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hcSlideMaster.Two ContentHeader"/>
          <p:cNvSpPr txBox="1"/>
          <p:nvPr userDrawn="1"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  <p:sp>
        <p:nvSpPr>
          <p:cNvPr id="9" name="fcSlideMaster.Two ContentFooter"/>
          <p:cNvSpPr txBox="1"/>
          <p:nvPr userDrawn="1"/>
        </p:nvSpPr>
        <p:spPr>
          <a:xfrm>
            <a:off x="0" y="652018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739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23672-099B-E107-E303-AEE190334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71D34A-A411-BD73-29E5-C784FE76DF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A39816-E6EE-F433-3FD9-418E89C13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28D1CA-97EC-153B-4FA4-13F2D5818A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3CB723-F873-013E-6341-58F1B78FA4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7C9254-92D2-FC28-DE7C-4934D7DE7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28D0C9-320A-4AE1-85D8-ED11977E8C12}" type="datetime1">
              <a:rPr lang="en-US" smtClean="0"/>
              <a:t>1/13/2025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01079D-EB10-38B4-81F9-C6BD6CC76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A7C44A-3715-B891-AF3B-A12B68BF5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hcSlideMaster.ComparisonHeader"/>
          <p:cNvSpPr txBox="1"/>
          <p:nvPr userDrawn="1"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  <p:sp>
        <p:nvSpPr>
          <p:cNvPr id="11" name="fcSlideMaster.ComparisonFooter"/>
          <p:cNvSpPr txBox="1"/>
          <p:nvPr userDrawn="1"/>
        </p:nvSpPr>
        <p:spPr>
          <a:xfrm>
            <a:off x="0" y="652018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288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BCF8E-FA11-6A49-A295-D979745CF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9BD36B-ED63-AAD9-76DE-AFDF95D22A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32456FE-1047-4D97-88F7-9D840A87DE2B}" type="datetime1">
              <a:rPr lang="en-US" smtClean="0"/>
              <a:t>1/13/2025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047E32-AC55-387F-CF0D-2FC28C243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BC97A0-BFFA-065D-FC46-31A49D79F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hcSlideMaster.Title OnlyHeader"/>
          <p:cNvSpPr txBox="1"/>
          <p:nvPr userDrawn="1"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  <p:sp>
        <p:nvSpPr>
          <p:cNvPr id="7" name="fcSlideMaster.Title OnlyFooter"/>
          <p:cNvSpPr txBox="1"/>
          <p:nvPr userDrawn="1"/>
        </p:nvSpPr>
        <p:spPr>
          <a:xfrm>
            <a:off x="0" y="652018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525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11CDEA-353B-2409-B4B6-B34F219337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2B26AF-43C9-4A52-AF06-A2AC06E43B1C}" type="datetime1">
              <a:rPr lang="en-US" smtClean="0"/>
              <a:t>1/13/2025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CC3328-69EC-AD32-5D42-78AFBAE69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8FB655-C58F-EF96-7FFE-957B2D978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‹#›</a:t>
            </a:fld>
            <a:endParaRPr lang="en-US"/>
          </a:p>
        </p:txBody>
      </p:sp>
      <p:sp>
        <p:nvSpPr>
          <p:cNvPr id="5" name="hcSlideMaster.BlankHeader"/>
          <p:cNvSpPr txBox="1"/>
          <p:nvPr userDrawn="1"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  <p:sp>
        <p:nvSpPr>
          <p:cNvPr id="6" name="fcSlideMaster.BlankFooter"/>
          <p:cNvSpPr txBox="1"/>
          <p:nvPr userDrawn="1"/>
        </p:nvSpPr>
        <p:spPr>
          <a:xfrm>
            <a:off x="0" y="652018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126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F282B-6CF9-A4D0-C084-62B090688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76AE6F-77E3-8C1B-513C-DE9ADA0C95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EC2555-EF3E-E875-FB86-A9BBE4024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49D25C-22A8-5D58-D044-D38241281A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8582E4D-5E9F-4458-938C-864B706F95FF}" type="datetime1">
              <a:rPr lang="en-US" smtClean="0"/>
              <a:t>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F0EBB5-21AA-2559-8D0D-53B747534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F6D85-76DB-D878-670B-E125F0931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hcSlideMaster.Content with CaptionHeader"/>
          <p:cNvSpPr txBox="1"/>
          <p:nvPr userDrawn="1"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  <p:sp>
        <p:nvSpPr>
          <p:cNvPr id="9" name="fcSlideMaster.Content with CaptionFooter"/>
          <p:cNvSpPr txBox="1"/>
          <p:nvPr userDrawn="1"/>
        </p:nvSpPr>
        <p:spPr>
          <a:xfrm>
            <a:off x="0" y="652018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340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150CA-6AD7-5B60-33F5-B85FC4091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F1B91A-8F74-3B7F-64D3-3384727693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33DECB-4ABE-95E6-B0DF-B031E49C38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E79A3C-2B68-6ADD-6B2F-847A52AA93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25A1BD-EBEB-4A8E-B449-2911DE41084B}" type="datetime1">
              <a:rPr lang="en-US" smtClean="0"/>
              <a:t>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E61F65-BB53-DB77-A17D-78486C75A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AE5C53-CD45-0CA1-D0BD-0B89897F1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hcSlideMaster.Picture with CaptionHeader"/>
          <p:cNvSpPr txBox="1"/>
          <p:nvPr userDrawn="1"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  <p:sp>
        <p:nvSpPr>
          <p:cNvPr id="9" name="fcSlideMaster.Picture with CaptionFooter"/>
          <p:cNvSpPr txBox="1"/>
          <p:nvPr userDrawn="1"/>
        </p:nvSpPr>
        <p:spPr>
          <a:xfrm>
            <a:off x="0" y="6520180"/>
            <a:ext cx="12192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715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9656A-1DCD-3A7C-A104-2014B262C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B152E0-EA6C-780F-BCFB-35F80CF46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D2FEC-049F-9FA9-C7AA-F217219777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tkinson Hyperlegible" pitchFamily="50" charset="0"/>
              </a:defRPr>
            </a:lvl1pPr>
          </a:lstStyle>
          <a:p>
            <a:r>
              <a:rPr lang="en-US" dirty="0"/>
              <a:t>Introduction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FB8509-368A-F515-ABCA-31C2CA82EF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tkinson Hyperlegible" pitchFamily="50" charset="0"/>
              </a:defRPr>
            </a:lvl1pPr>
          </a:lstStyle>
          <a:p>
            <a:fld id="{B62F1270-CA5A-4BF1-AAF5-16F08E48CB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136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tkinson Hyperlegible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tkinson Hyperlegible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tkinson Hyperlegible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tkinson Hyperlegible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tkinson Hyperlegible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tkinson Hyperlegible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www.causalsystems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sites.psu.edu/cavworkshop/join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media" Target="../media/media4.mp4"/><Relationship Id="rId7" Type="http://schemas.openxmlformats.org/officeDocument/2006/relationships/image" Target="../media/image11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Relationship Id="rId9" Type="http://schemas.openxmlformats.org/officeDocument/2006/relationships/image" Target="../media/image13.tm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AE88708-7F62-50E4-32D9-4231D71F589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-58564" y="-15449"/>
            <a:ext cx="12250563" cy="77827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201DB7-4AE7-CF57-94AA-8459E6674C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7963"/>
            <a:ext cx="9144000" cy="2387600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Atkinson Hyperlegible" pitchFamily="50" charset="0"/>
              </a:rPr>
              <a:t>ACS 597: Noise Control Applications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FFED99-BB25-020F-C88D-40CFAAA151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96735"/>
            <a:ext cx="9144000" cy="463378"/>
          </a:xfrm>
        </p:spPr>
        <p:txBody>
          <a:bodyPr/>
          <a:lstStyle/>
          <a:p>
            <a:r>
              <a:rPr lang="en-US" dirty="0"/>
              <a:t>Tyler Dare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9DBC7DA2-EEAF-FBBB-9D5D-14578BA067C2}"/>
              </a:ext>
            </a:extLst>
          </p:cNvPr>
          <p:cNvSpPr txBox="1">
            <a:spLocks/>
          </p:cNvSpPr>
          <p:nvPr/>
        </p:nvSpPr>
        <p:spPr>
          <a:xfrm>
            <a:off x="1524000" y="2818692"/>
            <a:ext cx="9144000" cy="46337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tkinson Hyperlegible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tkinson Hyperlegible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tkinson Hyperlegible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tkinson Hyperlegible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tkinson Hyperlegible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Introduction</a:t>
            </a:r>
          </a:p>
        </p:txBody>
      </p:sp>
      <p:pic>
        <p:nvPicPr>
          <p:cNvPr id="9" name="planeWave_multipleIntensities">
            <a:hlinkClick r:id="" action="ppaction://media"/>
            <a:extLst>
              <a:ext uri="{FF2B5EF4-FFF2-40B4-BE49-F238E27FC236}">
                <a16:creationId xmlns:a16="http://schemas.microsoft.com/office/drawing/2014/main" id="{BF3C3238-5319-D476-F46A-EA291EF1D4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2650" r="7878"/>
          <a:stretch/>
        </p:blipFill>
        <p:spPr>
          <a:xfrm>
            <a:off x="2125551" y="4738302"/>
            <a:ext cx="7751428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459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3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581753-81E8-CCA3-998A-3D274811F7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67FC0-C45C-84F5-B7C4-0E9B12788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9E567-E464-7701-1477-9101484F9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00694"/>
            <a:ext cx="10515600" cy="525565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Lecture notes</a:t>
            </a:r>
          </a:p>
          <a:p>
            <a:endParaRPr lang="en-US" dirty="0"/>
          </a:p>
          <a:p>
            <a:r>
              <a:rPr lang="en-US" dirty="0"/>
              <a:t>Recordings</a:t>
            </a:r>
          </a:p>
          <a:p>
            <a:endParaRPr lang="en-US" dirty="0"/>
          </a:p>
          <a:p>
            <a:r>
              <a:rPr lang="en-US" dirty="0"/>
              <a:t>Attendance</a:t>
            </a:r>
          </a:p>
          <a:p>
            <a:pPr lvl="1"/>
            <a:r>
              <a:rPr lang="en-US" dirty="0"/>
              <a:t>Resident students: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Distance education students:</a:t>
            </a:r>
          </a:p>
          <a:p>
            <a:pPr lvl="1"/>
            <a:endParaRPr lang="en-US" dirty="0"/>
          </a:p>
          <a:p>
            <a:r>
              <a:rPr lang="en-US" dirty="0"/>
              <a:t>Office hours</a:t>
            </a:r>
          </a:p>
          <a:p>
            <a:pPr lvl="1"/>
            <a:r>
              <a:rPr lang="en-US" dirty="0"/>
              <a:t>Fridays, 1–2 pm via Zoom. See Canvas calendar for link.</a:t>
            </a:r>
          </a:p>
          <a:p>
            <a:pPr lvl="1"/>
            <a:r>
              <a:rPr lang="en-US" dirty="0"/>
              <a:t>Or by appointment, including evenings or weekends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5C0C89-703E-1B05-A5AA-92AD3B4DD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C6B6B-B7C0-AE14-DB9F-707F849E5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10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A828D89-66E1-CC44-5330-B4E9AC0C4E9C}"/>
                  </a:ext>
                </a:extLst>
              </p14:cNvPr>
              <p14:cNvContentPartPr/>
              <p14:nvPr/>
            </p14:nvContentPartPr>
            <p14:xfrm>
              <a:off x="1878840" y="723240"/>
              <a:ext cx="7535160" cy="49176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A828D89-66E1-CC44-5330-B4E9AC0C4E9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69480" y="713880"/>
                <a:ext cx="7553880" cy="493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0542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616118-244F-E397-1B7D-47CB167209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7DA66-6384-9B34-BBAF-A81370BB2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Homework, exams, and grading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761F8-8994-B091-2C36-100C2A55C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00694"/>
            <a:ext cx="10515600" cy="5255655"/>
          </a:xfrm>
        </p:spPr>
        <p:txBody>
          <a:bodyPr>
            <a:normAutofit/>
          </a:bodyPr>
          <a:lstStyle/>
          <a:p>
            <a:r>
              <a:rPr lang="en-US" dirty="0"/>
              <a:t>Exams—</a:t>
            </a:r>
          </a:p>
          <a:p>
            <a:endParaRPr lang="en-US" dirty="0"/>
          </a:p>
          <a:p>
            <a:r>
              <a:rPr lang="en-US" dirty="0"/>
              <a:t>Final—</a:t>
            </a:r>
          </a:p>
          <a:p>
            <a:endParaRPr lang="en-US" dirty="0"/>
          </a:p>
          <a:p>
            <a:r>
              <a:rPr lang="en-US" dirty="0"/>
              <a:t>Homework—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AED6D7-8C67-04F4-16FC-0001EC5C6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64F3C-D9D8-0531-257A-BB1632FEE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11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034B98E2-382D-6987-891B-2A12FFA7EE1E}"/>
                  </a:ext>
                </a:extLst>
              </p14:cNvPr>
              <p14:cNvContentPartPr/>
              <p14:nvPr/>
            </p14:nvContentPartPr>
            <p14:xfrm>
              <a:off x="1886400" y="1125000"/>
              <a:ext cx="9448200" cy="450252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034B98E2-382D-6987-891B-2A12FFA7EE1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77040" y="1115640"/>
                <a:ext cx="9466920" cy="452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97452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5B159E-6DEA-A8A7-A3D3-A1311352EA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3F77C-AD04-EDC0-80B5-A67C364D1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course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64AA6-33BC-8382-2BEB-07439B335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00694"/>
            <a:ext cx="6096000" cy="5255655"/>
          </a:xfrm>
        </p:spPr>
        <p:txBody>
          <a:bodyPr>
            <a:normAutofit/>
          </a:bodyPr>
          <a:lstStyle/>
          <a:p>
            <a:r>
              <a:rPr lang="en-US" dirty="0"/>
              <a:t>MATLAB or other programming language</a:t>
            </a:r>
          </a:p>
          <a:p>
            <a:pPr lvl="1"/>
            <a:r>
              <a:rPr lang="en-US" dirty="0"/>
              <a:t>Nothing extremely advanced, but matrix multiplication gets yucky in Excel.</a:t>
            </a:r>
          </a:p>
          <a:p>
            <a:pPr lvl="1"/>
            <a:r>
              <a:rPr lang="en-US" dirty="0"/>
              <a:t>See resources on Canvas if you want to learn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Book is not required</a:t>
            </a:r>
          </a:p>
          <a:p>
            <a:pPr lvl="1"/>
            <a:r>
              <a:rPr lang="en-US" dirty="0"/>
              <a:t>See links on Canvas</a:t>
            </a:r>
          </a:p>
          <a:p>
            <a:pPr lvl="1"/>
            <a:r>
              <a:rPr lang="en-US" dirty="0"/>
              <a:t>See errata on </a:t>
            </a:r>
            <a:r>
              <a:rPr lang="en-US" dirty="0">
                <a:hlinkClick r:id="rId2"/>
              </a:rPr>
              <a:t>authors’ website</a:t>
            </a:r>
            <a:r>
              <a:rPr lang="en-US" dirty="0"/>
              <a:t> (also it’s a very 1990s style website, which is fun)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386FEC-6BD5-F445-D08C-9BB2BD9C2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AB5D35-9758-8E39-9F6C-EB953DA9B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12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BD3673A-4094-428D-511C-EE7E54FE96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2541" y="2035649"/>
            <a:ext cx="2838846" cy="402011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6D088EB-29A7-645C-5118-8F7FBC178D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8240" y="2035649"/>
            <a:ext cx="2719756" cy="402011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89AF25-15EE-FDC0-0ABB-90CC005342AB}"/>
              </a:ext>
            </a:extLst>
          </p:cNvPr>
          <p:cNvSpPr txBox="1"/>
          <p:nvPr/>
        </p:nvSpPr>
        <p:spPr>
          <a:xfrm>
            <a:off x="7661188" y="5484345"/>
            <a:ext cx="699187" cy="369332"/>
          </a:xfrm>
          <a:prstGeom prst="rect">
            <a:avLst/>
          </a:prstGeom>
          <a:solidFill>
            <a:srgbClr val="FF99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$60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0F286BD-757F-0ED5-E686-6FBBC0059AC3}"/>
              </a:ext>
            </a:extLst>
          </p:cNvPr>
          <p:cNvSpPr txBox="1"/>
          <p:nvPr/>
        </p:nvSpPr>
        <p:spPr>
          <a:xfrm>
            <a:off x="10536193" y="5514975"/>
            <a:ext cx="699187" cy="369332"/>
          </a:xfrm>
          <a:prstGeom prst="rect">
            <a:avLst/>
          </a:prstGeom>
          <a:solidFill>
            <a:srgbClr val="FF99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$66</a:t>
            </a:r>
          </a:p>
        </p:txBody>
      </p:sp>
    </p:spTree>
    <p:extLst>
      <p:ext uri="{BB962C8B-B14F-4D97-AF65-F5344CB8AC3E}">
        <p14:creationId xmlns:p14="http://schemas.microsoft.com/office/powerpoint/2010/main" val="2292136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F3A23-6E6D-1FC8-7348-D56A2B4BD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“Noise Control is Constrained Acoustics”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8FDDF8-9BFA-62B2-B3EE-E1C65E087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214E78-5E24-613E-95EA-55067A557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13</a:t>
            </a:fld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3575F52-A3AE-0F3A-A941-508F79E69AAD}"/>
              </a:ext>
            </a:extLst>
          </p:cNvPr>
          <p:cNvSpPr/>
          <p:nvPr/>
        </p:nvSpPr>
        <p:spPr>
          <a:xfrm>
            <a:off x="2130511" y="1241811"/>
            <a:ext cx="4572000" cy="4572000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tkinson Hyperlegible" pitchFamily="50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DBF44D7-268B-F4C7-1F27-2A445881C256}"/>
              </a:ext>
            </a:extLst>
          </p:cNvPr>
          <p:cNvSpPr/>
          <p:nvPr/>
        </p:nvSpPr>
        <p:spPr>
          <a:xfrm>
            <a:off x="5121876" y="1250564"/>
            <a:ext cx="4572000" cy="4572000"/>
          </a:xfrm>
          <a:prstGeom prst="ellipse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tkinson Hyperlegible" pitchFamily="50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1BF36E4-C8BB-A94D-30B6-422D56B2A194}"/>
                  </a:ext>
                </a:extLst>
              </p14:cNvPr>
              <p14:cNvContentPartPr/>
              <p14:nvPr/>
            </p14:nvContentPartPr>
            <p14:xfrm>
              <a:off x="2901600" y="158040"/>
              <a:ext cx="8920440" cy="36867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1BF36E4-C8BB-A94D-30B6-422D56B2A19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92240" y="148680"/>
                <a:ext cx="8939160" cy="3705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45450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511D73-A603-160F-650B-CCA1F2631C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D4738-5CBC-E9F5-0253-466DDB330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Source-path-receiver model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5F0EAA-E885-5948-B2B4-64E204F9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EA2939-A1CF-E48C-A26D-645528DCB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14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C0D13DA-1A95-B14B-F53A-C260E16B3121}"/>
                  </a:ext>
                </a:extLst>
              </p14:cNvPr>
              <p14:cNvContentPartPr/>
              <p14:nvPr/>
            </p14:nvContentPartPr>
            <p14:xfrm>
              <a:off x="1124280" y="676800"/>
              <a:ext cx="9343440" cy="54964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C0D13DA-1A95-B14B-F53A-C260E16B312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4920" y="667440"/>
                <a:ext cx="9362160" cy="551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3999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6A94B-6A18-4B9C-E004-982B86E71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About Dr. Dare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CA455-6552-6F29-B391-23ADDEE3D5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B.S. from the University of Illinois</a:t>
            </a:r>
          </a:p>
          <a:p>
            <a:r>
              <a:rPr lang="en-US" dirty="0"/>
              <a:t>M.S. and Ph.D. from Purdue University</a:t>
            </a:r>
          </a:p>
          <a:p>
            <a:pPr lvl="1"/>
            <a:r>
              <a:rPr lang="en-US" dirty="0"/>
              <a:t>Dissertation: “Generation Mechanisms of Tire-Pavement Noise”</a:t>
            </a:r>
          </a:p>
          <a:p>
            <a:pPr lvl="1"/>
            <a:endParaRPr lang="en-US" dirty="0"/>
          </a:p>
          <a:p>
            <a:r>
              <a:rPr lang="en-US" dirty="0"/>
              <a:t>Board Certified, Institute of Noise Control Engineering of the USA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F37E99-5CFF-173E-C6BE-5BDCA3F96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2D9E22-A67A-999C-14D3-8F4109360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CB5834-B421-FCF5-93F9-8A51B862A0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300" y="3731373"/>
            <a:ext cx="2315282" cy="226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232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FE695B-9A38-3263-6848-1EF74AFC49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F7D3E-0EE6-4D16-8831-C097675C1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 wear many hats in the noise control community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62311-633D-7C8D-6481-0AF20B620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00695"/>
            <a:ext cx="9176951" cy="5036494"/>
          </a:xfrm>
        </p:spPr>
        <p:txBody>
          <a:bodyPr/>
          <a:lstStyle/>
          <a:p>
            <a:r>
              <a:rPr lang="en-US" dirty="0"/>
              <a:t>Head of Engineering Acoustics Department at the Applied Research Laboratory (my “day job”)</a:t>
            </a:r>
          </a:p>
          <a:p>
            <a:endParaRPr lang="en-US" dirty="0"/>
          </a:p>
          <a:p>
            <a:r>
              <a:rPr lang="en-US" dirty="0"/>
              <a:t>Director of the </a:t>
            </a:r>
            <a:r>
              <a:rPr lang="en-US" dirty="0">
                <a:hlinkClick r:id="rId2"/>
              </a:rPr>
              <a:t>Center for Acoustics and Vibration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Vice President for Congresses at International Institute for Noise Control Engineering</a:t>
            </a:r>
          </a:p>
          <a:p>
            <a:endParaRPr lang="en-US" dirty="0"/>
          </a:p>
          <a:p>
            <a:r>
              <a:rPr lang="en-US" dirty="0"/>
              <a:t>Lead instructor for INCE-USA’s Noise Control Engineering courses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DF0777-B6B2-D270-8D37-80B65BE3D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52E6AE-A96F-B719-B390-49B046F3C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3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39937E18-8DAE-FAA4-C76A-475F807E06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3297" y="1096346"/>
            <a:ext cx="3201945" cy="64338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30ECF86-713D-F21D-1249-9A70F99420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4804" y="2639541"/>
            <a:ext cx="2562583" cy="170521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DD73497-1B98-2236-DDB7-E29DC81C86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10600" y="4441334"/>
            <a:ext cx="3430855" cy="241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025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00A70-8A7F-3FAC-44D8-C337F8988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D2CCE-5DFA-9036-39E5-A262A5C71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Research mission: </a:t>
            </a:r>
            <a:r>
              <a:rPr lang="en-US" i="1" dirty="0"/>
              <a:t>to have fun solving interesting problems with great people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814930-D144-A3BC-6247-8A11D8991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31DA8E-2F02-163A-89F3-442E48FEC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4</a:t>
            </a:fld>
            <a:endParaRPr lang="en-US"/>
          </a:p>
        </p:txBody>
      </p:sp>
      <p:pic>
        <p:nvPicPr>
          <p:cNvPr id="7" name="Furnace_operational_mode">
            <a:hlinkClick r:id="" action="ppaction://media"/>
            <a:extLst>
              <a:ext uri="{FF2B5EF4-FFF2-40B4-BE49-F238E27FC236}">
                <a16:creationId xmlns:a16="http://schemas.microsoft.com/office/drawing/2014/main" id="{3782ECBE-870D-A331-6AAF-ADDE52BE68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4213" y="2283257"/>
            <a:ext cx="4486462" cy="40730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4429229-BCA8-2359-911F-496BB2AE6F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0310" y="2916708"/>
            <a:ext cx="3107783" cy="293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656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00A70-8A7F-3FAC-44D8-C337F8988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D2CCE-5DFA-9036-39E5-A262A5C71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Research mission: </a:t>
            </a:r>
            <a:r>
              <a:rPr lang="en-US" i="1" dirty="0"/>
              <a:t>to have fun solving interesting problems with great people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814930-D144-A3BC-6247-8A11D8991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31DA8E-2F02-163A-89F3-442E48FEC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5</a:t>
            </a:fld>
            <a:endParaRPr lang="en-US"/>
          </a:p>
        </p:txBody>
      </p:sp>
      <p:pic>
        <p:nvPicPr>
          <p:cNvPr id="6" name="1_BB_clusterResults.mpg">
            <a:hlinkClick r:id="" action="ppaction://media"/>
            <a:extLst>
              <a:ext uri="{FF2B5EF4-FFF2-40B4-BE49-F238E27FC236}">
                <a16:creationId xmlns:a16="http://schemas.microsoft.com/office/drawing/2014/main" id="{E7A2DB81-A89B-70DB-D5CC-2D92D0C4A8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22415" r="6432"/>
          <a:stretch>
            <a:fillRect/>
          </a:stretch>
        </p:blipFill>
        <p:spPr>
          <a:xfrm>
            <a:off x="768069" y="1815608"/>
            <a:ext cx="5193822" cy="3649739"/>
          </a:xfrm>
          <a:prstGeom prst="rect">
            <a:avLst/>
          </a:prstGeom>
        </p:spPr>
      </p:pic>
      <p:pic>
        <p:nvPicPr>
          <p:cNvPr id="9" name="drum158">
            <a:hlinkClick r:id="" action="ppaction://media"/>
            <a:extLst>
              <a:ext uri="{FF2B5EF4-FFF2-40B4-BE49-F238E27FC236}">
                <a16:creationId xmlns:a16="http://schemas.microsoft.com/office/drawing/2014/main" id="{75310E0D-2712-CED7-43C3-746E6FB7DBE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477518" y="4379603"/>
            <a:ext cx="3746995" cy="2341872"/>
          </a:xfrm>
          <a:prstGeom prst="rect">
            <a:avLst/>
          </a:prstGeom>
        </p:spPr>
      </p:pic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6783B6BA-0748-60C8-112F-9B42514E0BE3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31" b="7484"/>
          <a:stretch/>
        </p:blipFill>
        <p:spPr>
          <a:xfrm>
            <a:off x="6978510" y="1537504"/>
            <a:ext cx="5052717" cy="2743200"/>
          </a:xfrm>
          <a:prstGeom prst="rect">
            <a:avLst/>
          </a:prstGeom>
        </p:spPr>
      </p:pic>
      <p:pic>
        <p:nvPicPr>
          <p:cNvPr id="11" name="Picture 10" descr="Screen Clipping">
            <a:extLst>
              <a:ext uri="{FF2B5EF4-FFF2-40B4-BE49-F238E27FC236}">
                <a16:creationId xmlns:a16="http://schemas.microsoft.com/office/drawing/2014/main" id="{9B598B83-D296-CC35-4D47-72A4CB91E53D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13"/>
          <a:stretch/>
        </p:blipFill>
        <p:spPr>
          <a:xfrm>
            <a:off x="1911735" y="5250433"/>
            <a:ext cx="2743200" cy="1607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1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82EC6E-44E8-ABDB-0C51-69E69543FE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39CC1-11FA-9864-ADA5-9F3416E25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6180D-63F1-0044-9DE7-74EB000BD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100695"/>
            <a:ext cx="7628238" cy="503649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Teaching mission: </a:t>
            </a:r>
            <a:r>
              <a:rPr lang="en-US" i="1" dirty="0"/>
              <a:t>to help people learn hard things with humor and empathy</a:t>
            </a:r>
          </a:p>
          <a:p>
            <a:endParaRPr lang="en-US" dirty="0"/>
          </a:p>
          <a:p>
            <a:r>
              <a:rPr lang="en-US" dirty="0"/>
              <a:t>Courses taught:</a:t>
            </a:r>
          </a:p>
          <a:p>
            <a:pPr lvl="1"/>
            <a:r>
              <a:rPr lang="en-US" dirty="0"/>
              <a:t>ACS 505, Experimental Techniques in Acoustics (10 times)</a:t>
            </a:r>
          </a:p>
          <a:p>
            <a:pPr lvl="1"/>
            <a:r>
              <a:rPr lang="en-US" dirty="0"/>
              <a:t>ACS 503, Signal Analysis (last semester)</a:t>
            </a:r>
          </a:p>
          <a:p>
            <a:pPr lvl="1"/>
            <a:r>
              <a:rPr lang="en-US" dirty="0"/>
              <a:t>AERSP 305, Experimental Methods in Aerospace (8 times)</a:t>
            </a:r>
          </a:p>
          <a:p>
            <a:pPr lvl="1"/>
            <a:r>
              <a:rPr lang="en-US" dirty="0"/>
              <a:t>INCE-USA Noise Control Engineering (since 2019)</a:t>
            </a:r>
          </a:p>
          <a:p>
            <a:r>
              <a:rPr lang="en-US" dirty="0"/>
              <a:t>Short courses</a:t>
            </a:r>
          </a:p>
          <a:p>
            <a:pPr lvl="1"/>
            <a:r>
              <a:rPr lang="en-US" dirty="0"/>
              <a:t>Machine learning in acoustics</a:t>
            </a:r>
          </a:p>
          <a:p>
            <a:pPr lvl="1"/>
            <a:r>
              <a:rPr lang="en-US" dirty="0"/>
              <a:t>Acoustic signal analysis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AE33FB-D95D-FBD2-40F8-83DFB327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F7E7B7-6A03-AD33-04CC-8CC58A1A7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AD5BDA-2F1E-9357-7D9C-598D4300C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200" y="1100695"/>
            <a:ext cx="4572000" cy="2532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899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0D44A-DBBF-A9D3-C77D-9657F90B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people to know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815FF-9328-5FB4-7FF0-2D0B38599B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Kris Popovich—Distance Education support</a:t>
            </a:r>
          </a:p>
          <a:p>
            <a:r>
              <a:rPr lang="en-US" dirty="0"/>
              <a:t>Paula Sedlacek—Producer</a:t>
            </a:r>
          </a:p>
          <a:p>
            <a:r>
              <a:rPr lang="en-US" dirty="0"/>
              <a:t>Andrew Barnard—Previous instructor of this course</a:t>
            </a:r>
          </a:p>
          <a:p>
            <a:endParaRPr lang="en-US" dirty="0"/>
          </a:p>
          <a:p>
            <a:r>
              <a:rPr lang="en-US" dirty="0"/>
              <a:t>Resident students</a:t>
            </a:r>
          </a:p>
          <a:p>
            <a:pPr lvl="1"/>
            <a:r>
              <a:rPr lang="en-US" dirty="0"/>
              <a:t>Carter Paprocki</a:t>
            </a:r>
          </a:p>
          <a:p>
            <a:pPr lvl="1"/>
            <a:r>
              <a:rPr lang="en-US" dirty="0"/>
              <a:t>Colin Flavin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E95340-65D9-8EEC-E4AD-C0C0780B1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580E73-DA00-E7E9-97AF-80C53800D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965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AA788-04A3-503C-352F-8672A2D77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Tell me about yourself (survey on Canvas, due tomorrow)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9CCFF-C14E-AF74-D740-E423DC321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other acoustics-related classes have you taken, at Penn State or elsewhere?</a:t>
            </a:r>
          </a:p>
          <a:p>
            <a:endParaRPr lang="en-US" dirty="0"/>
          </a:p>
          <a:p>
            <a:r>
              <a:rPr lang="en-US" dirty="0"/>
              <a:t>What does a typical work day or week for you look like?</a:t>
            </a:r>
          </a:p>
          <a:p>
            <a:endParaRPr lang="en-US" dirty="0"/>
          </a:p>
          <a:p>
            <a:r>
              <a:rPr lang="en-US" dirty="0"/>
              <a:t>What are you most hoping to learn about? For example, is there a noise control topic do you wish you had a deeper understanding of?</a:t>
            </a:r>
          </a:p>
          <a:p>
            <a:endParaRPr lang="en-US" dirty="0"/>
          </a:p>
          <a:p>
            <a:r>
              <a:rPr lang="en-US" dirty="0"/>
              <a:t>Is there any topic that you think you should know, but maybe could use a refresher on?</a:t>
            </a:r>
          </a:p>
          <a:p>
            <a:endParaRPr lang="en-US" dirty="0"/>
          </a:p>
          <a:p>
            <a:r>
              <a:rPr lang="en-US" dirty="0"/>
              <a:t>Is there anything else you would like me to know about you?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E0E1BC-61A9-49AC-28E4-3A58D3885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546BA1-9D5C-75B4-2A8C-7DC93BFCC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782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8201A-B917-E366-6488-924AFBF1D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is broken into 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965C3-D454-6398-D20C-EE92D5E249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Ducts, mufflers, and silencers</a:t>
            </a:r>
          </a:p>
          <a:p>
            <a:pPr marL="514350" indent="-514350">
              <a:buAutoNum type="arabicPeriod"/>
            </a:pPr>
            <a:r>
              <a:rPr lang="en-US" dirty="0"/>
              <a:t>Acoustic enclosures</a:t>
            </a:r>
          </a:p>
          <a:p>
            <a:pPr marL="514350" indent="-514350">
              <a:buAutoNum type="arabicPeriod"/>
            </a:pPr>
            <a:r>
              <a:rPr lang="en-US" dirty="0"/>
              <a:t>Vibration control</a:t>
            </a:r>
          </a:p>
          <a:p>
            <a:pPr marL="514350" indent="-514350">
              <a:buAutoNum type="arabicPeriod"/>
            </a:pPr>
            <a:r>
              <a:rPr lang="en-US" dirty="0"/>
              <a:t>Acoustic sources</a:t>
            </a:r>
          </a:p>
          <a:p>
            <a:pPr marL="514350" indent="-514350">
              <a:buAutoNum type="arabicPeriod"/>
            </a:pPr>
            <a:r>
              <a:rPr lang="en-US" dirty="0"/>
              <a:t>Rotating machinery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Each module contains: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236948-0B17-A6F6-EA6A-D1BC0D609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680E4D-77FD-8B3D-1F2F-A1DD0AB51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F1270-CA5A-4BF1-AAF5-16F08E48CB78}" type="slidenum">
              <a:rPr lang="en-US" smtClean="0"/>
              <a:t>9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9A4994D8-FAA3-4972-B4DA-F7541A58B2F4}"/>
                  </a:ext>
                </a:extLst>
              </p14:cNvPr>
              <p14:cNvContentPartPr/>
              <p14:nvPr/>
            </p14:nvContentPartPr>
            <p14:xfrm>
              <a:off x="108720" y="503640"/>
              <a:ext cx="10762200" cy="560412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A4994D8-FAA3-4972-B4DA-F7541A58B2F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9360" y="494280"/>
                <a:ext cx="10780920" cy="562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13403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titus xmlns="http://schemas.titus.com/TitusProperties/">
  <TitusGUID xmlns="">302735b0-39b2-4e64-88fd-8d4b335a9d0a</TitusGUID>
  <TitusMetadata xmlns="">eyJucyI6Imh0dHA6XC9cL3d3dy50aXR1cy5jb21cL25zXC9UaGUgUGVubnN5bHZhbmlhIFN0YXRlIFVuaXZlcnNpdHkiLCJwcm9wcyI6W3sibiI6IkRhdGFUeXBlIiwidmFscyI6W3sidmFsdWUiOiJOVUxMIn1dfSx7Im4iOiJBUkxQU1VCdXNpbmVzc1NlbnNpdGl2ZURpc3RyaWJ1dGlvblN0YXRlbWVudCIsInZhbHMiOltdfSx7Im4iOiJDVUkiLCJ2YWxzIjpbXX0seyJuIjoiRGlzdHJpYnV0aW9uU3RhdGVtZW50IiwidmFscyI6W119LHsibiI6IkZFRENPTiIsInZhbHMiOltdfSx7Im4iOiJSRUxUTyIsInZhbHMiOltdfV19</TitusMetadata>
</titus>
</file>

<file path=customXml/itemProps1.xml><?xml version="1.0" encoding="utf-8"?>
<ds:datastoreItem xmlns:ds="http://schemas.openxmlformats.org/officeDocument/2006/customXml" ds:itemID="{718EA062-5672-41F2-8E0E-95B741428C15}">
  <ds:schemaRefs>
    <ds:schemaRef ds:uri="http://schemas.titus.com/TitusProperties/"/>
    <ds:schemaRef ds:uri="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490</Words>
  <Application>Microsoft Office PowerPoint</Application>
  <PresentationFormat>Widescreen</PresentationFormat>
  <Paragraphs>117</Paragraphs>
  <Slides>14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Atkinson Hyperlegible</vt:lpstr>
      <vt:lpstr>Calibri</vt:lpstr>
      <vt:lpstr>Office Theme</vt:lpstr>
      <vt:lpstr>ACS 597: Noise Control Applications</vt:lpstr>
      <vt:lpstr>About Dr. Dare</vt:lpstr>
      <vt:lpstr>I wear many hats in the noise control community</vt:lpstr>
      <vt:lpstr>Research</vt:lpstr>
      <vt:lpstr>Research</vt:lpstr>
      <vt:lpstr>Teaching</vt:lpstr>
      <vt:lpstr>Other people to know</vt:lpstr>
      <vt:lpstr>Tell me about yourself (survey on Canvas, due tomorrow)</vt:lpstr>
      <vt:lpstr>Class is broken into modules</vt:lpstr>
      <vt:lpstr>Class format</vt:lpstr>
      <vt:lpstr>Homework, exams, and grading</vt:lpstr>
      <vt:lpstr>Other course requirements</vt:lpstr>
      <vt:lpstr>“Noise Control is Constrained Acoustics”</vt:lpstr>
      <vt:lpstr>Source-path-receiver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ACS 597: Noise Control Applications</dc:title>
  <dc:creator>Tyler Dare</dc:creator>
  <cp:lastModifiedBy>Dare, Tyler Patrick</cp:lastModifiedBy>
  <cp:revision>13</cp:revision>
  <dcterms:created xsi:type="dcterms:W3CDTF">2025-01-05T23:36:15Z</dcterms:created>
  <dcterms:modified xsi:type="dcterms:W3CDTF">2025-01-13T19:23:04Z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302735b0-39b2-4e64-88fd-8d4b335a9d0a</vt:lpwstr>
  </property>
  <property fmtid="{D5CDD505-2E9C-101B-9397-08002B2CF9AE}" pid="3" name="DataType">
    <vt:lpwstr>NULL</vt:lpwstr>
  </property>
</Properties>
</file>

<file path=docProps/thumbnail.jpeg>
</file>